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3" r:id="rId1"/>
    <p:sldMasterId id="2147483744" r:id="rId2"/>
    <p:sldMasterId id="2147483793" r:id="rId3"/>
    <p:sldMasterId id="2147483805" r:id="rId4"/>
  </p:sldMasterIdLst>
  <p:notesMasterIdLst>
    <p:notesMasterId r:id="rId12"/>
  </p:notesMasterIdLst>
  <p:sldIdLst>
    <p:sldId id="347" r:id="rId5"/>
    <p:sldId id="260" r:id="rId6"/>
    <p:sldId id="259" r:id="rId7"/>
    <p:sldId id="261" r:id="rId8"/>
    <p:sldId id="262" r:id="rId9"/>
    <p:sldId id="312" r:id="rId10"/>
    <p:sldId id="342" r:id="rId11"/>
  </p:sldIdLst>
  <p:sldSz cx="12192000" cy="6858000"/>
  <p:notesSz cx="6858000" cy="9144000"/>
  <p:embeddedFontLst>
    <p:embeddedFont>
      <p:font typeface="돋움" panose="020B0600000101010101" pitchFamily="34" charset="-127"/>
      <p:regular r:id="rId13"/>
    </p:embeddedFont>
    <p:embeddedFont>
      <p:font typeface="맑은 고딕" panose="020B0503020000020004" pitchFamily="34" charset="-127"/>
      <p:regular r:id="rId14"/>
      <p:bold r:id="rId15"/>
    </p:embeddedFont>
    <p:embeddedFont>
      <p:font typeface="Arial Black" panose="020B0A04020102020204" pitchFamily="34" charset="0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alisto MT" panose="02040603050505030304" pitchFamily="18" charset="0"/>
      <p:regular r:id="rId23"/>
      <p:bold r:id="rId24"/>
      <p:italic r:id="rId25"/>
      <p:bold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Fira Sans" panose="020B0604020202020204" charset="0"/>
      <p:regular r:id="rId31"/>
      <p:bold r:id="rId32"/>
      <p:italic r:id="rId33"/>
      <p:boldItalic r:id="rId34"/>
    </p:embeddedFont>
    <p:embeddedFont>
      <p:font typeface="Fira Sans Extra Condensed Medium" panose="020B0604020202020204" charset="0"/>
      <p:regular r:id="rId35"/>
      <p:bold r:id="rId36"/>
      <p:italic r:id="rId37"/>
      <p:boldItalic r:id="rId38"/>
    </p:embeddedFont>
    <p:embeddedFont>
      <p:font typeface="Gill Sans MT" panose="020B0502020104020203" pitchFamily="34" charset="0"/>
      <p:regular r:id="rId39"/>
      <p:bold r:id="rId40"/>
      <p:italic r:id="rId41"/>
      <p:boldItalic r:id="rId42"/>
    </p:embeddedFont>
    <p:embeddedFont>
      <p:font typeface="Roboto" panose="020B0604020202020204" charset="0"/>
      <p:regular r:id="rId43"/>
      <p:bold r:id="rId44"/>
      <p:italic r:id="rId45"/>
      <p:boldItalic r:id="rId46"/>
    </p:embeddedFont>
    <p:embeddedFont>
      <p:font typeface="Trebuchet MS" panose="020B0603020202020204" pitchFamily="34" charset="0"/>
      <p:regular r:id="rId47"/>
      <p:bold r:id="rId48"/>
      <p:italic r:id="rId49"/>
      <p:boldItalic r:id="rId50"/>
    </p:embeddedFont>
    <p:embeddedFont>
      <p:font typeface="Wingdings 2" panose="05020102010507070707" pitchFamily="18" charset="2"/>
      <p:regular r:id="rId51"/>
    </p:embeddedFont>
    <p:embeddedFont>
      <p:font typeface="Wingdings 3" panose="05040102010807070707" pitchFamily="18" charset="2"/>
      <p:regular r:id="rId5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53FBD"/>
    <a:srgbClr val="8075AF"/>
    <a:srgbClr val="5C3AEA"/>
    <a:srgbClr val="7556E6"/>
    <a:srgbClr val="C5E11F"/>
    <a:srgbClr val="272D5D"/>
    <a:srgbClr val="482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font" Target="fonts/font27.fntdata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openxmlformats.org/officeDocument/2006/relationships/font" Target="fonts/font30.fntdata"/><Relationship Id="rId47" Type="http://schemas.openxmlformats.org/officeDocument/2006/relationships/font" Target="fonts/font35.fntdata"/><Relationship Id="rId50" Type="http://schemas.openxmlformats.org/officeDocument/2006/relationships/font" Target="fonts/font38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9" Type="http://schemas.openxmlformats.org/officeDocument/2006/relationships/font" Target="fonts/font17.fntdata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font" Target="fonts/font28.fntdata"/><Relationship Id="rId45" Type="http://schemas.openxmlformats.org/officeDocument/2006/relationships/font" Target="fonts/font33.fntdata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4" Type="http://schemas.openxmlformats.org/officeDocument/2006/relationships/font" Target="fonts/font32.fntdata"/><Relationship Id="rId52" Type="http://schemas.openxmlformats.org/officeDocument/2006/relationships/font" Target="fonts/font4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43" Type="http://schemas.openxmlformats.org/officeDocument/2006/relationships/font" Target="fonts/font31.fntdata"/><Relationship Id="rId48" Type="http://schemas.openxmlformats.org/officeDocument/2006/relationships/font" Target="fonts/font36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39.fntdata"/><Relationship Id="rId3" Type="http://schemas.openxmlformats.org/officeDocument/2006/relationships/slideMaster" Target="slideMasters/slideMaster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font" Target="fonts/font26.fntdata"/><Relationship Id="rId46" Type="http://schemas.openxmlformats.org/officeDocument/2006/relationships/font" Target="fonts/font34.fntdata"/><Relationship Id="rId20" Type="http://schemas.openxmlformats.org/officeDocument/2006/relationships/font" Target="fonts/font8.fntdata"/><Relationship Id="rId41" Type="http://schemas.openxmlformats.org/officeDocument/2006/relationships/font" Target="fonts/font29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49" Type="http://schemas.openxmlformats.org/officeDocument/2006/relationships/font" Target="fonts/font3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04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5187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90662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629955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47123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415764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005856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593021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66065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76754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79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696824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83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991141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41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57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13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930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0671560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063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7200930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120309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226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6548917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0364241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2566265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2113394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7649990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4092277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863641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6812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542769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72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750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7261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0545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201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7454754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1439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548505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575341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005378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DAC26-6204-4E0C-AC20-C41549BA9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37960D-5C01-4006-988A-F01BCF8A3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022AB-10E2-438B-BE9D-5BABC8F1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F68A2-475E-4547-AF2E-AA35AF6E8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F0FDF-0CDB-4728-80A1-8CF9F5692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988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4A043-A3A6-45A0-8B91-A27AF2F0A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F9B42-6312-4EB2-9765-BB1A7B8C5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57DF8-3F6E-4F1E-A066-173FC17F1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0ACE0-3378-47E3-9C75-EC23AD1A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006B4-47B0-4FAD-B8B2-B08BD78A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28861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550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03F07-0240-4275-B9A8-ED0905F0F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AD8B5-A656-4C6C-9846-C07A65CCD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922C7-7377-4AE1-A5E4-E57D772F1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98BCE-7B75-43BF-8795-C394AA2E5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56589-53BB-4085-901F-7B57F888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938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F141E-6D78-407F-957A-A17B8C9C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D5533-60CE-4116-8AB9-F91EB04B8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A205E-A105-45F6-A4B6-B1CD8E4C2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84AD5A-0C8D-4C4B-9EAD-9FCE003D9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D8A1F-7306-4213-9C7D-419A1EFD9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C4FD97-8000-4395-BCBB-A28A831C7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417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F773-AAA5-412D-A6A1-27248AE31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3D085-511B-4978-B61B-679A480D2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9E563F-5ABA-4B31-8CD4-8062AEFBF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0DCB8C-99AD-4D7B-A912-E6D0DE7E0D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6FE7B-E535-47C4-AB21-5C4C928DAB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0E6CF-0D32-4C49-9BB3-50096ECAC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A70C7C-FCA9-4544-AD3F-626DCF783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5579AA-4429-41CE-A30F-AEDD767C0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698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52B5D-F768-4020-BC1A-D851BA3B8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96CB6D-FE8C-41AF-A1E3-85A0160C0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64D0DE-FDA6-4408-9B6B-DAD992CDA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AD2AF8-679F-41A4-80CF-60128A0E4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06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33E824-1CF1-4697-B54A-77206E4E5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FA2E20-5951-4C5C-A00B-48F537454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39820-629E-4CC4-A894-E1E2C1EB0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0228625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886DA-E849-4A5C-854D-00DB57B1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5AF3C-60C3-46A3-9CE7-A15606C6A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4682F5-11CA-4DD3-88DC-6810D0D57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B41B30-9892-4646-9F40-5198A6E4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CA4CD-9B5F-4CB6-B0A3-8AF99132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31A52-9481-4CDC-95DF-5368BF4FD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767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688A6-F21C-4E3E-A7D6-CB464530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775C6F-BC27-4694-90A1-AE1198888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96611-4709-46B5-9017-EE0AE0AAE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0F8E1-31D3-400B-A069-DD731B70D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F7FC8-0DC1-4AC9-A970-77B74DD61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D3980-CD07-4FBF-92B7-E96667BB0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414824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8A0F0-E314-46BA-9A5C-368748E3A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B216E-8A1F-4BB8-ADE4-CA7684E30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29F61-BCFC-42DB-BE8F-165119D24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912E5-5768-42F3-B6D3-3D4ECAC4C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4AC1D-C2DB-4031-8251-F799C67EF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6616308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5D2375-6CC5-42E2-91CF-7DDC803DE6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B829BC-B5FB-4710-A75D-B67C0AD6B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8A76D-5A5A-4483-B954-786E2174F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1472D-D5C2-496A-9094-84A03C22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EDCB2-C6CF-4141-BD48-BB69DABB0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9855981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0265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10572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8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073586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83287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75" r:id="rId19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16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62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F82E17-B563-49F2-9165-A2DA0A182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B2F97-1DEC-4D41-A8B9-653980934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5CA17-30C6-4D4E-9F30-2B02CD55C4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17210-F9B1-4427-8D4C-A51A7BA74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23E38-F6D1-4D51-9092-A93ABC1AB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982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quizziz.com/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hyperlink" Target="https://www.istorie-romaneasca.ro/wp%20content/uploads/2020/04/Spatiul-romanesc-intre-secolele-IX-XIV-scaled.jpg" TargetMode="External"/><Relationship Id="rId3" Type="http://schemas.openxmlformats.org/officeDocument/2006/relationships/hyperlink" Target="https://www.youtube.com/watch?v=4MmnAHoaU9I&amp;t=46s" TargetMode="External"/><Relationship Id="rId7" Type="http://schemas.openxmlformats.org/officeDocument/2006/relationships/hyperlink" Target="https://www.manuale.edu.ro/" TargetMode="External"/><Relationship Id="rId12" Type="http://schemas.openxmlformats.org/officeDocument/2006/relationships/hyperlink" Target="https://www.kidibot.ro/wp-content/uploads/2018/09/Tara-Romaneasca.jpg" TargetMode="External"/><Relationship Id="rId2" Type="http://schemas.openxmlformats.org/officeDocument/2006/relationships/hyperlink" Target="https://www.youtube.com/watch?v=iyamglDIpQY" TargetMode="External"/><Relationship Id="rId1" Type="http://schemas.openxmlformats.org/officeDocument/2006/relationships/slideLayout" Target="../slideLayouts/slideLayout55.xml"/><Relationship Id="rId6" Type="http://schemas.openxmlformats.org/officeDocument/2006/relationships/hyperlink" Target="https://www.youtube.com/watch?v=9BBnOygBu58" TargetMode="External"/><Relationship Id="rId11" Type="http://schemas.openxmlformats.org/officeDocument/2006/relationships/hyperlink" Target="https://www.liveworksheets.com/kn1348746ao" TargetMode="External"/><Relationship Id="rId5" Type="http://schemas.openxmlformats.org/officeDocument/2006/relationships/hyperlink" Target="https://www.youtube.com/watch?v=WQEgf6k1PCM" TargetMode="External"/><Relationship Id="rId10" Type="http://schemas.openxmlformats.org/officeDocument/2006/relationships/hyperlink" Target="https://prezi.com/p/_jr-wtraxqwa/formarea-statelor-medievale-romanesti/" TargetMode="External"/><Relationship Id="rId4" Type="http://schemas.openxmlformats.org/officeDocument/2006/relationships/hyperlink" Target="https://www.youtube.com/watch?v=8CYd3MhtIpE" TargetMode="External"/><Relationship Id="rId9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F82C53E-6891-4695-A1B4-3BB471D7FA35}"/>
              </a:ext>
            </a:extLst>
          </p:cNvPr>
          <p:cNvSpPr txBox="1"/>
          <p:nvPr/>
        </p:nvSpPr>
        <p:spPr>
          <a:xfrm>
            <a:off x="5377759" y="3914323"/>
            <a:ext cx="848141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o-RO" sz="2400" dirty="0">
                <a:solidFill>
                  <a:srgbClr val="FFC000"/>
                </a:solidFill>
                <a:latin typeface="Arial Black" panose="020B0A04020102020204" pitchFamily="34" charset="0"/>
              </a:rPr>
              <a:t>                  </a:t>
            </a:r>
            <a:r>
              <a:rPr lang="en-US" sz="2400" dirty="0">
                <a:solidFill>
                  <a:srgbClr val="FFC000"/>
                </a:solidFill>
                <a:latin typeface="Arial Black" panose="020B0A04020102020204" pitchFamily="34" charset="0"/>
              </a:rPr>
              <a:t>UNITATEA DE </a:t>
            </a:r>
            <a:r>
              <a:rPr lang="ro-RO" sz="2400" dirty="0">
                <a:solidFill>
                  <a:srgbClr val="FFC000"/>
                </a:solidFill>
                <a:latin typeface="Arial Black" panose="020B0A04020102020204" pitchFamily="34" charset="0"/>
              </a:rPr>
              <a:t>ÎNVĂȚARE</a:t>
            </a:r>
          </a:p>
          <a:p>
            <a:r>
              <a:rPr lang="ro-RO" sz="2400" dirty="0">
                <a:solidFill>
                  <a:srgbClr val="FFC000"/>
                </a:solidFill>
                <a:latin typeface="Arial Black" panose="020B0A04020102020204" pitchFamily="34" charset="0"/>
              </a:rPr>
              <a:t>                     Evul mediu românesc</a:t>
            </a:r>
          </a:p>
          <a:p>
            <a:r>
              <a:rPr lang="ro-RO" sz="2400" dirty="0">
                <a:solidFill>
                  <a:srgbClr val="FFC000"/>
                </a:solidFill>
                <a:latin typeface="Arial Black" panose="020B0A04020102020204" pitchFamily="34" charset="0"/>
              </a:rPr>
              <a:t>                          clasa a VIII-a</a:t>
            </a:r>
          </a:p>
        </p:txBody>
      </p:sp>
      <p:sp>
        <p:nvSpPr>
          <p:cNvPr id="16" name="TextBox 15">
            <a:hlinkClick r:id="rId2"/>
            <a:extLst>
              <a:ext uri="{FF2B5EF4-FFF2-40B4-BE49-F238E27FC236}">
                <a16:creationId xmlns:a16="http://schemas.microsoft.com/office/drawing/2014/main" id="{CF639353-2FBF-45AF-BF9B-02441FCB654D}"/>
              </a:ext>
            </a:extLst>
          </p:cNvPr>
          <p:cNvSpPr txBox="1"/>
          <p:nvPr/>
        </p:nvSpPr>
        <p:spPr>
          <a:xfrm>
            <a:off x="6761287" y="6521619"/>
            <a:ext cx="5096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04E040-7126-4364-9FE7-23AF1D7BA2FE}"/>
              </a:ext>
            </a:extLst>
          </p:cNvPr>
          <p:cNvSpPr/>
          <p:nvPr/>
        </p:nvSpPr>
        <p:spPr>
          <a:xfrm>
            <a:off x="2960484" y="-134210"/>
            <a:ext cx="92967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600" dirty="0">
                <a:solidFill>
                  <a:srgbClr val="FFC000"/>
                </a:solidFill>
                <a:latin typeface="Arial Black" panose="020B0A04020102020204" pitchFamily="34" charset="0"/>
              </a:rPr>
              <a:t>                   </a:t>
            </a:r>
          </a:p>
          <a:p>
            <a:r>
              <a:rPr lang="ro-RO" sz="3600" dirty="0">
                <a:solidFill>
                  <a:srgbClr val="FFC000"/>
                </a:solidFill>
                <a:latin typeface="Arial Black" panose="020B0A04020102020204" pitchFamily="34" charset="0"/>
              </a:rPr>
              <a:t>             </a:t>
            </a:r>
            <a:r>
              <a:rPr lang="en-US" sz="3600" dirty="0">
                <a:solidFill>
                  <a:srgbClr val="FFC000"/>
                </a:solidFill>
                <a:latin typeface="Arial Black" panose="020B0A04020102020204" pitchFamily="34" charset="0"/>
              </a:rPr>
              <a:t>PROIECTARE DIDACTICA</a:t>
            </a:r>
            <a:endParaRPr lang="ro-RO" sz="3600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endParaRPr lang="en-US" sz="36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04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3EFDACA-B309-426C-AE02-E5FD0399D362}"/>
              </a:ext>
            </a:extLst>
          </p:cNvPr>
          <p:cNvSpPr txBox="1"/>
          <p:nvPr/>
        </p:nvSpPr>
        <p:spPr>
          <a:xfrm>
            <a:off x="1503366" y="735381"/>
            <a:ext cx="7111013" cy="36933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o-RO" dirty="0">
                <a:latin typeface="Arial Black" panose="020B0A04020102020204" pitchFamily="34" charset="0"/>
              </a:rPr>
              <a:t>Unitatea de învățare : EVUL MEDIU ROMÂNESC  </a:t>
            </a:r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25A28155-7061-43DD-95CC-48EB0E5E1932}"/>
              </a:ext>
            </a:extLst>
          </p:cNvPr>
          <p:cNvGrpSpPr/>
          <p:nvPr/>
        </p:nvGrpSpPr>
        <p:grpSpPr>
          <a:xfrm>
            <a:off x="1708168" y="2132344"/>
            <a:ext cx="7829567" cy="3408350"/>
            <a:chOff x="503563" y="1418455"/>
            <a:chExt cx="7829567" cy="2958616"/>
          </a:xfrm>
        </p:grpSpPr>
        <p:grpSp>
          <p:nvGrpSpPr>
            <p:cNvPr id="167" name="Google Shape;554;p27">
              <a:extLst>
                <a:ext uri="{FF2B5EF4-FFF2-40B4-BE49-F238E27FC236}">
                  <a16:creationId xmlns:a16="http://schemas.microsoft.com/office/drawing/2014/main" id="{9B85A51A-38B6-4976-AB04-7B085CF7889D}"/>
                </a:ext>
              </a:extLst>
            </p:cNvPr>
            <p:cNvGrpSpPr/>
            <p:nvPr/>
          </p:nvGrpSpPr>
          <p:grpSpPr>
            <a:xfrm>
              <a:off x="1766774" y="1826592"/>
              <a:ext cx="5182983" cy="2145988"/>
              <a:chOff x="1920769" y="1826592"/>
              <a:chExt cx="4694461" cy="2134119"/>
            </a:xfrm>
          </p:grpSpPr>
          <p:sp>
            <p:nvSpPr>
              <p:cNvPr id="168" name="Google Shape;555;p27">
                <a:extLst>
                  <a:ext uri="{FF2B5EF4-FFF2-40B4-BE49-F238E27FC236}">
                    <a16:creationId xmlns:a16="http://schemas.microsoft.com/office/drawing/2014/main" id="{73553199-160C-40BD-949F-1B285DC5AEB5}"/>
                  </a:ext>
                </a:extLst>
              </p:cNvPr>
              <p:cNvSpPr/>
              <p:nvPr/>
            </p:nvSpPr>
            <p:spPr>
              <a:xfrm>
                <a:off x="2521326" y="2876732"/>
                <a:ext cx="291768" cy="33996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1085" extrusionOk="0">
                    <a:moveTo>
                      <a:pt x="1965" y="0"/>
                    </a:moveTo>
                    <a:cubicBezTo>
                      <a:pt x="1956" y="0"/>
                      <a:pt x="1947" y="6"/>
                      <a:pt x="1941" y="12"/>
                    </a:cubicBezTo>
                    <a:cubicBezTo>
                      <a:pt x="1937" y="13"/>
                      <a:pt x="1933" y="14"/>
                      <a:pt x="1929" y="14"/>
                    </a:cubicBezTo>
                    <a:cubicBezTo>
                      <a:pt x="1907" y="14"/>
                      <a:pt x="1883" y="2"/>
                      <a:pt x="1860" y="2"/>
                    </a:cubicBezTo>
                    <a:cubicBezTo>
                      <a:pt x="1834" y="2"/>
                      <a:pt x="1809" y="15"/>
                      <a:pt x="1786" y="72"/>
                    </a:cubicBezTo>
                    <a:cubicBezTo>
                      <a:pt x="1786" y="78"/>
                      <a:pt x="1783" y="81"/>
                      <a:pt x="1779" y="81"/>
                    </a:cubicBezTo>
                    <a:cubicBezTo>
                      <a:pt x="1775" y="81"/>
                      <a:pt x="1769" y="78"/>
                      <a:pt x="1763" y="72"/>
                    </a:cubicBezTo>
                    <a:cubicBezTo>
                      <a:pt x="1756" y="45"/>
                      <a:pt x="1749" y="36"/>
                      <a:pt x="1741" y="36"/>
                    </a:cubicBezTo>
                    <a:cubicBezTo>
                      <a:pt x="1724" y="36"/>
                      <a:pt x="1705" y="78"/>
                      <a:pt x="1689" y="78"/>
                    </a:cubicBezTo>
                    <a:cubicBezTo>
                      <a:pt x="1685" y="78"/>
                      <a:pt x="1682" y="76"/>
                      <a:pt x="1679" y="72"/>
                    </a:cubicBezTo>
                    <a:cubicBezTo>
                      <a:pt x="1667" y="54"/>
                      <a:pt x="1652" y="51"/>
                      <a:pt x="1636" y="51"/>
                    </a:cubicBezTo>
                    <a:cubicBezTo>
                      <a:pt x="1628" y="51"/>
                      <a:pt x="1619" y="52"/>
                      <a:pt x="1611" y="52"/>
                    </a:cubicBezTo>
                    <a:cubicBezTo>
                      <a:pt x="1602" y="52"/>
                      <a:pt x="1593" y="51"/>
                      <a:pt x="1584" y="48"/>
                    </a:cubicBezTo>
                    <a:cubicBezTo>
                      <a:pt x="1579" y="48"/>
                      <a:pt x="1573" y="47"/>
                      <a:pt x="1568" y="47"/>
                    </a:cubicBezTo>
                    <a:cubicBezTo>
                      <a:pt x="1550" y="47"/>
                      <a:pt x="1534" y="55"/>
                      <a:pt x="1525" y="119"/>
                    </a:cubicBezTo>
                    <a:cubicBezTo>
                      <a:pt x="1525" y="131"/>
                      <a:pt x="1522" y="135"/>
                      <a:pt x="1519" y="135"/>
                    </a:cubicBezTo>
                    <a:cubicBezTo>
                      <a:pt x="1512" y="135"/>
                      <a:pt x="1501" y="116"/>
                      <a:pt x="1501" y="107"/>
                    </a:cubicBezTo>
                    <a:cubicBezTo>
                      <a:pt x="1490" y="97"/>
                      <a:pt x="1480" y="69"/>
                      <a:pt x="1470" y="69"/>
                    </a:cubicBezTo>
                    <a:cubicBezTo>
                      <a:pt x="1468" y="69"/>
                      <a:pt x="1467" y="70"/>
                      <a:pt x="1465" y="72"/>
                    </a:cubicBezTo>
                    <a:cubicBezTo>
                      <a:pt x="1465" y="72"/>
                      <a:pt x="1449" y="88"/>
                      <a:pt x="1431" y="88"/>
                    </a:cubicBezTo>
                    <a:cubicBezTo>
                      <a:pt x="1423" y="88"/>
                      <a:pt x="1413" y="84"/>
                      <a:pt x="1405" y="72"/>
                    </a:cubicBezTo>
                    <a:cubicBezTo>
                      <a:pt x="1395" y="62"/>
                      <a:pt x="1383" y="58"/>
                      <a:pt x="1371" y="58"/>
                    </a:cubicBezTo>
                    <a:cubicBezTo>
                      <a:pt x="1354" y="58"/>
                      <a:pt x="1336" y="65"/>
                      <a:pt x="1322" y="72"/>
                    </a:cubicBezTo>
                    <a:cubicBezTo>
                      <a:pt x="1298" y="96"/>
                      <a:pt x="1286" y="107"/>
                      <a:pt x="1274" y="119"/>
                    </a:cubicBezTo>
                    <a:lnTo>
                      <a:pt x="1227" y="119"/>
                    </a:lnTo>
                    <a:cubicBezTo>
                      <a:pt x="1203" y="107"/>
                      <a:pt x="1179" y="96"/>
                      <a:pt x="1155" y="96"/>
                    </a:cubicBezTo>
                    <a:lnTo>
                      <a:pt x="786" y="96"/>
                    </a:lnTo>
                    <a:cubicBezTo>
                      <a:pt x="703" y="96"/>
                      <a:pt x="632" y="119"/>
                      <a:pt x="560" y="119"/>
                    </a:cubicBezTo>
                    <a:cubicBezTo>
                      <a:pt x="524" y="119"/>
                      <a:pt x="501" y="143"/>
                      <a:pt x="465" y="238"/>
                    </a:cubicBezTo>
                    <a:cubicBezTo>
                      <a:pt x="458" y="265"/>
                      <a:pt x="448" y="284"/>
                      <a:pt x="438" y="284"/>
                    </a:cubicBezTo>
                    <a:cubicBezTo>
                      <a:pt x="430" y="284"/>
                      <a:pt x="423" y="271"/>
                      <a:pt x="417" y="238"/>
                    </a:cubicBezTo>
                    <a:cubicBezTo>
                      <a:pt x="406" y="192"/>
                      <a:pt x="394" y="171"/>
                      <a:pt x="383" y="171"/>
                    </a:cubicBezTo>
                    <a:cubicBezTo>
                      <a:pt x="370" y="171"/>
                      <a:pt x="358" y="195"/>
                      <a:pt x="346" y="238"/>
                    </a:cubicBezTo>
                    <a:cubicBezTo>
                      <a:pt x="339" y="260"/>
                      <a:pt x="331" y="264"/>
                      <a:pt x="327" y="264"/>
                    </a:cubicBezTo>
                    <a:cubicBezTo>
                      <a:pt x="324" y="264"/>
                      <a:pt x="322" y="262"/>
                      <a:pt x="322" y="262"/>
                    </a:cubicBezTo>
                    <a:lnTo>
                      <a:pt x="167" y="310"/>
                    </a:lnTo>
                    <a:lnTo>
                      <a:pt x="167" y="334"/>
                    </a:lnTo>
                    <a:cubicBezTo>
                      <a:pt x="108" y="334"/>
                      <a:pt x="60" y="334"/>
                      <a:pt x="1" y="346"/>
                    </a:cubicBezTo>
                    <a:lnTo>
                      <a:pt x="1" y="381"/>
                    </a:lnTo>
                    <a:cubicBezTo>
                      <a:pt x="1" y="405"/>
                      <a:pt x="1" y="429"/>
                      <a:pt x="1" y="453"/>
                    </a:cubicBezTo>
                    <a:lnTo>
                      <a:pt x="12" y="596"/>
                    </a:lnTo>
                    <a:cubicBezTo>
                      <a:pt x="12" y="727"/>
                      <a:pt x="24" y="810"/>
                      <a:pt x="48" y="810"/>
                    </a:cubicBezTo>
                    <a:cubicBezTo>
                      <a:pt x="56" y="810"/>
                      <a:pt x="80" y="794"/>
                      <a:pt x="105" y="794"/>
                    </a:cubicBezTo>
                    <a:cubicBezTo>
                      <a:pt x="118" y="794"/>
                      <a:pt x="131" y="798"/>
                      <a:pt x="143" y="810"/>
                    </a:cubicBezTo>
                    <a:cubicBezTo>
                      <a:pt x="150" y="814"/>
                      <a:pt x="157" y="816"/>
                      <a:pt x="165" y="816"/>
                    </a:cubicBezTo>
                    <a:cubicBezTo>
                      <a:pt x="192" y="816"/>
                      <a:pt x="228" y="798"/>
                      <a:pt x="260" y="798"/>
                    </a:cubicBezTo>
                    <a:cubicBezTo>
                      <a:pt x="274" y="798"/>
                      <a:pt x="287" y="801"/>
                      <a:pt x="298" y="810"/>
                    </a:cubicBezTo>
                    <a:cubicBezTo>
                      <a:pt x="304" y="813"/>
                      <a:pt x="309" y="814"/>
                      <a:pt x="314" y="814"/>
                    </a:cubicBezTo>
                    <a:cubicBezTo>
                      <a:pt x="332" y="814"/>
                      <a:pt x="348" y="797"/>
                      <a:pt x="358" y="750"/>
                    </a:cubicBezTo>
                    <a:cubicBezTo>
                      <a:pt x="364" y="736"/>
                      <a:pt x="369" y="730"/>
                      <a:pt x="375" y="730"/>
                    </a:cubicBezTo>
                    <a:cubicBezTo>
                      <a:pt x="390" y="730"/>
                      <a:pt x="406" y="766"/>
                      <a:pt x="421" y="766"/>
                    </a:cubicBezTo>
                    <a:cubicBezTo>
                      <a:pt x="424" y="766"/>
                      <a:pt x="426" y="765"/>
                      <a:pt x="429" y="762"/>
                    </a:cubicBezTo>
                    <a:cubicBezTo>
                      <a:pt x="446" y="746"/>
                      <a:pt x="468" y="656"/>
                      <a:pt x="491" y="656"/>
                    </a:cubicBezTo>
                    <a:cubicBezTo>
                      <a:pt x="502" y="656"/>
                      <a:pt x="513" y="675"/>
                      <a:pt x="524" y="727"/>
                    </a:cubicBezTo>
                    <a:cubicBezTo>
                      <a:pt x="524" y="736"/>
                      <a:pt x="525" y="739"/>
                      <a:pt x="527" y="739"/>
                    </a:cubicBezTo>
                    <a:cubicBezTo>
                      <a:pt x="530" y="739"/>
                      <a:pt x="539" y="709"/>
                      <a:pt x="548" y="691"/>
                    </a:cubicBezTo>
                    <a:cubicBezTo>
                      <a:pt x="560" y="667"/>
                      <a:pt x="572" y="631"/>
                      <a:pt x="584" y="608"/>
                    </a:cubicBezTo>
                    <a:cubicBezTo>
                      <a:pt x="593" y="595"/>
                      <a:pt x="602" y="592"/>
                      <a:pt x="612" y="592"/>
                    </a:cubicBezTo>
                    <a:cubicBezTo>
                      <a:pt x="619" y="592"/>
                      <a:pt x="627" y="594"/>
                      <a:pt x="634" y="594"/>
                    </a:cubicBezTo>
                    <a:cubicBezTo>
                      <a:pt x="653" y="594"/>
                      <a:pt x="672" y="583"/>
                      <a:pt x="691" y="500"/>
                    </a:cubicBezTo>
                    <a:cubicBezTo>
                      <a:pt x="703" y="536"/>
                      <a:pt x="715" y="584"/>
                      <a:pt x="727" y="584"/>
                    </a:cubicBezTo>
                    <a:cubicBezTo>
                      <a:pt x="727" y="584"/>
                      <a:pt x="739" y="512"/>
                      <a:pt x="751" y="500"/>
                    </a:cubicBezTo>
                    <a:cubicBezTo>
                      <a:pt x="751" y="500"/>
                      <a:pt x="752" y="500"/>
                      <a:pt x="752" y="500"/>
                    </a:cubicBezTo>
                    <a:cubicBezTo>
                      <a:pt x="762" y="500"/>
                      <a:pt x="777" y="559"/>
                      <a:pt x="788" y="559"/>
                    </a:cubicBezTo>
                    <a:cubicBezTo>
                      <a:pt x="792" y="559"/>
                      <a:pt x="795" y="553"/>
                      <a:pt x="798" y="536"/>
                    </a:cubicBezTo>
                    <a:cubicBezTo>
                      <a:pt x="798" y="507"/>
                      <a:pt x="803" y="492"/>
                      <a:pt x="809" y="492"/>
                    </a:cubicBezTo>
                    <a:cubicBezTo>
                      <a:pt x="813" y="492"/>
                      <a:pt x="817" y="498"/>
                      <a:pt x="822" y="512"/>
                    </a:cubicBezTo>
                    <a:cubicBezTo>
                      <a:pt x="834" y="548"/>
                      <a:pt x="846" y="548"/>
                      <a:pt x="858" y="596"/>
                    </a:cubicBezTo>
                    <a:cubicBezTo>
                      <a:pt x="865" y="638"/>
                      <a:pt x="872" y="668"/>
                      <a:pt x="881" y="668"/>
                    </a:cubicBezTo>
                    <a:cubicBezTo>
                      <a:pt x="888" y="668"/>
                      <a:pt x="896" y="653"/>
                      <a:pt x="905" y="619"/>
                    </a:cubicBezTo>
                    <a:cubicBezTo>
                      <a:pt x="910" y="654"/>
                      <a:pt x="917" y="666"/>
                      <a:pt x="924" y="666"/>
                    </a:cubicBezTo>
                    <a:cubicBezTo>
                      <a:pt x="935" y="666"/>
                      <a:pt x="946" y="641"/>
                      <a:pt x="953" y="619"/>
                    </a:cubicBezTo>
                    <a:cubicBezTo>
                      <a:pt x="964" y="608"/>
                      <a:pt x="981" y="591"/>
                      <a:pt x="1000" y="591"/>
                    </a:cubicBezTo>
                    <a:cubicBezTo>
                      <a:pt x="1020" y="591"/>
                      <a:pt x="1042" y="611"/>
                      <a:pt x="1060" y="679"/>
                    </a:cubicBezTo>
                    <a:cubicBezTo>
                      <a:pt x="1066" y="707"/>
                      <a:pt x="1074" y="719"/>
                      <a:pt x="1082" y="719"/>
                    </a:cubicBezTo>
                    <a:cubicBezTo>
                      <a:pt x="1092" y="719"/>
                      <a:pt x="1102" y="704"/>
                      <a:pt x="1108" y="679"/>
                    </a:cubicBezTo>
                    <a:cubicBezTo>
                      <a:pt x="1132" y="631"/>
                      <a:pt x="1144" y="596"/>
                      <a:pt x="1155" y="548"/>
                    </a:cubicBezTo>
                    <a:cubicBezTo>
                      <a:pt x="1160" y="508"/>
                      <a:pt x="1164" y="498"/>
                      <a:pt x="1169" y="498"/>
                    </a:cubicBezTo>
                    <a:cubicBezTo>
                      <a:pt x="1175" y="498"/>
                      <a:pt x="1180" y="508"/>
                      <a:pt x="1187" y="508"/>
                    </a:cubicBezTo>
                    <a:cubicBezTo>
                      <a:pt x="1192" y="508"/>
                      <a:pt x="1197" y="503"/>
                      <a:pt x="1203" y="488"/>
                    </a:cubicBezTo>
                    <a:cubicBezTo>
                      <a:pt x="1239" y="608"/>
                      <a:pt x="1274" y="560"/>
                      <a:pt x="1310" y="584"/>
                    </a:cubicBezTo>
                    <a:cubicBezTo>
                      <a:pt x="1319" y="587"/>
                      <a:pt x="1326" y="589"/>
                      <a:pt x="1331" y="589"/>
                    </a:cubicBezTo>
                    <a:cubicBezTo>
                      <a:pt x="1347" y="589"/>
                      <a:pt x="1352" y="569"/>
                      <a:pt x="1370" y="488"/>
                    </a:cubicBezTo>
                    <a:cubicBezTo>
                      <a:pt x="1373" y="474"/>
                      <a:pt x="1376" y="468"/>
                      <a:pt x="1378" y="468"/>
                    </a:cubicBezTo>
                    <a:cubicBezTo>
                      <a:pt x="1383" y="468"/>
                      <a:pt x="1385" y="499"/>
                      <a:pt x="1394" y="524"/>
                    </a:cubicBezTo>
                    <a:cubicBezTo>
                      <a:pt x="1394" y="538"/>
                      <a:pt x="1402" y="557"/>
                      <a:pt x="1411" y="557"/>
                    </a:cubicBezTo>
                    <a:cubicBezTo>
                      <a:pt x="1418" y="557"/>
                      <a:pt x="1424" y="548"/>
                      <a:pt x="1429" y="524"/>
                    </a:cubicBezTo>
                    <a:cubicBezTo>
                      <a:pt x="1435" y="469"/>
                      <a:pt x="1443" y="442"/>
                      <a:pt x="1451" y="442"/>
                    </a:cubicBezTo>
                    <a:cubicBezTo>
                      <a:pt x="1461" y="442"/>
                      <a:pt x="1471" y="478"/>
                      <a:pt x="1477" y="548"/>
                    </a:cubicBezTo>
                    <a:cubicBezTo>
                      <a:pt x="1489" y="584"/>
                      <a:pt x="1489" y="631"/>
                      <a:pt x="1513" y="667"/>
                    </a:cubicBezTo>
                    <a:cubicBezTo>
                      <a:pt x="1513" y="668"/>
                      <a:pt x="1514" y="668"/>
                      <a:pt x="1515" y="668"/>
                    </a:cubicBezTo>
                    <a:cubicBezTo>
                      <a:pt x="1522" y="668"/>
                      <a:pt x="1524" y="628"/>
                      <a:pt x="1530" y="628"/>
                    </a:cubicBezTo>
                    <a:cubicBezTo>
                      <a:pt x="1532" y="628"/>
                      <a:pt x="1534" y="632"/>
                      <a:pt x="1536" y="643"/>
                    </a:cubicBezTo>
                    <a:cubicBezTo>
                      <a:pt x="1540" y="659"/>
                      <a:pt x="1543" y="665"/>
                      <a:pt x="1545" y="665"/>
                    </a:cubicBezTo>
                    <a:cubicBezTo>
                      <a:pt x="1548" y="665"/>
                      <a:pt x="1548" y="636"/>
                      <a:pt x="1548" y="596"/>
                    </a:cubicBezTo>
                    <a:cubicBezTo>
                      <a:pt x="1548" y="536"/>
                      <a:pt x="1560" y="512"/>
                      <a:pt x="1560" y="465"/>
                    </a:cubicBezTo>
                    <a:cubicBezTo>
                      <a:pt x="1560" y="500"/>
                      <a:pt x="1572" y="548"/>
                      <a:pt x="1572" y="584"/>
                    </a:cubicBezTo>
                    <a:cubicBezTo>
                      <a:pt x="1572" y="610"/>
                      <a:pt x="1576" y="629"/>
                      <a:pt x="1579" y="629"/>
                    </a:cubicBezTo>
                    <a:cubicBezTo>
                      <a:pt x="1582" y="629"/>
                      <a:pt x="1584" y="616"/>
                      <a:pt x="1584" y="584"/>
                    </a:cubicBezTo>
                    <a:cubicBezTo>
                      <a:pt x="1593" y="520"/>
                      <a:pt x="1595" y="436"/>
                      <a:pt x="1601" y="436"/>
                    </a:cubicBezTo>
                    <a:cubicBezTo>
                      <a:pt x="1603" y="436"/>
                      <a:pt x="1605" y="445"/>
                      <a:pt x="1608" y="465"/>
                    </a:cubicBezTo>
                    <a:cubicBezTo>
                      <a:pt x="1616" y="575"/>
                      <a:pt x="1629" y="664"/>
                      <a:pt x="1644" y="664"/>
                    </a:cubicBezTo>
                    <a:cubicBezTo>
                      <a:pt x="1651" y="664"/>
                      <a:pt x="1659" y="640"/>
                      <a:pt x="1667" y="584"/>
                    </a:cubicBezTo>
                    <a:cubicBezTo>
                      <a:pt x="1673" y="556"/>
                      <a:pt x="1679" y="543"/>
                      <a:pt x="1684" y="543"/>
                    </a:cubicBezTo>
                    <a:cubicBezTo>
                      <a:pt x="1691" y="543"/>
                      <a:pt x="1697" y="559"/>
                      <a:pt x="1703" y="584"/>
                    </a:cubicBezTo>
                    <a:cubicBezTo>
                      <a:pt x="1703" y="607"/>
                      <a:pt x="1707" y="619"/>
                      <a:pt x="1712" y="619"/>
                    </a:cubicBezTo>
                    <a:cubicBezTo>
                      <a:pt x="1720" y="619"/>
                      <a:pt x="1732" y="589"/>
                      <a:pt x="1739" y="524"/>
                    </a:cubicBezTo>
                    <a:cubicBezTo>
                      <a:pt x="1739" y="484"/>
                      <a:pt x="1744" y="449"/>
                      <a:pt x="1751" y="449"/>
                    </a:cubicBezTo>
                    <a:cubicBezTo>
                      <a:pt x="1755" y="449"/>
                      <a:pt x="1759" y="457"/>
                      <a:pt x="1763" y="477"/>
                    </a:cubicBezTo>
                    <a:cubicBezTo>
                      <a:pt x="1769" y="529"/>
                      <a:pt x="1779" y="556"/>
                      <a:pt x="1791" y="556"/>
                    </a:cubicBezTo>
                    <a:cubicBezTo>
                      <a:pt x="1801" y="556"/>
                      <a:pt x="1811" y="538"/>
                      <a:pt x="1822" y="500"/>
                    </a:cubicBezTo>
                    <a:cubicBezTo>
                      <a:pt x="1822" y="472"/>
                      <a:pt x="1827" y="456"/>
                      <a:pt x="1833" y="456"/>
                    </a:cubicBezTo>
                    <a:cubicBezTo>
                      <a:pt x="1837" y="456"/>
                      <a:pt x="1841" y="462"/>
                      <a:pt x="1846" y="477"/>
                    </a:cubicBezTo>
                    <a:cubicBezTo>
                      <a:pt x="1857" y="505"/>
                      <a:pt x="1869" y="523"/>
                      <a:pt x="1879" y="523"/>
                    </a:cubicBezTo>
                    <a:cubicBezTo>
                      <a:pt x="1890" y="523"/>
                      <a:pt x="1899" y="502"/>
                      <a:pt x="1906" y="453"/>
                    </a:cubicBezTo>
                    <a:cubicBezTo>
                      <a:pt x="1912" y="424"/>
                      <a:pt x="1918" y="415"/>
                      <a:pt x="1922" y="415"/>
                    </a:cubicBezTo>
                    <a:cubicBezTo>
                      <a:pt x="1930" y="415"/>
                      <a:pt x="1937" y="438"/>
                      <a:pt x="1942" y="438"/>
                    </a:cubicBezTo>
                    <a:cubicBezTo>
                      <a:pt x="1946" y="438"/>
                      <a:pt x="1950" y="428"/>
                      <a:pt x="1953" y="393"/>
                    </a:cubicBezTo>
                    <a:cubicBezTo>
                      <a:pt x="1977" y="524"/>
                      <a:pt x="2001" y="488"/>
                      <a:pt x="2025" y="524"/>
                    </a:cubicBezTo>
                    <a:cubicBezTo>
                      <a:pt x="2041" y="548"/>
                      <a:pt x="2057" y="643"/>
                      <a:pt x="2073" y="643"/>
                    </a:cubicBezTo>
                    <a:cubicBezTo>
                      <a:pt x="2081" y="643"/>
                      <a:pt x="2088" y="622"/>
                      <a:pt x="2096" y="560"/>
                    </a:cubicBezTo>
                    <a:cubicBezTo>
                      <a:pt x="2132" y="750"/>
                      <a:pt x="2167" y="655"/>
                      <a:pt x="2191" y="786"/>
                    </a:cubicBezTo>
                    <a:cubicBezTo>
                      <a:pt x="2197" y="808"/>
                      <a:pt x="2202" y="818"/>
                      <a:pt x="2208" y="818"/>
                    </a:cubicBezTo>
                    <a:cubicBezTo>
                      <a:pt x="2214" y="818"/>
                      <a:pt x="2221" y="805"/>
                      <a:pt x="2227" y="786"/>
                    </a:cubicBezTo>
                    <a:cubicBezTo>
                      <a:pt x="2239" y="750"/>
                      <a:pt x="2251" y="715"/>
                      <a:pt x="2263" y="703"/>
                    </a:cubicBezTo>
                    <a:cubicBezTo>
                      <a:pt x="2278" y="698"/>
                      <a:pt x="2296" y="690"/>
                      <a:pt x="2314" y="690"/>
                    </a:cubicBezTo>
                    <a:cubicBezTo>
                      <a:pt x="2337" y="690"/>
                      <a:pt x="2361" y="703"/>
                      <a:pt x="2382" y="750"/>
                    </a:cubicBezTo>
                    <a:cubicBezTo>
                      <a:pt x="2382" y="756"/>
                      <a:pt x="2385" y="759"/>
                      <a:pt x="2388" y="759"/>
                    </a:cubicBezTo>
                    <a:cubicBezTo>
                      <a:pt x="2391" y="759"/>
                      <a:pt x="2394" y="756"/>
                      <a:pt x="2394" y="750"/>
                    </a:cubicBezTo>
                    <a:cubicBezTo>
                      <a:pt x="2409" y="704"/>
                      <a:pt x="2422" y="685"/>
                      <a:pt x="2435" y="685"/>
                    </a:cubicBezTo>
                    <a:cubicBezTo>
                      <a:pt x="2452" y="685"/>
                      <a:pt x="2468" y="720"/>
                      <a:pt x="2489" y="774"/>
                    </a:cubicBezTo>
                    <a:cubicBezTo>
                      <a:pt x="2497" y="791"/>
                      <a:pt x="2505" y="818"/>
                      <a:pt x="2514" y="818"/>
                    </a:cubicBezTo>
                    <a:cubicBezTo>
                      <a:pt x="2517" y="818"/>
                      <a:pt x="2521" y="813"/>
                      <a:pt x="2525" y="798"/>
                    </a:cubicBezTo>
                    <a:cubicBezTo>
                      <a:pt x="2529" y="770"/>
                      <a:pt x="2536" y="764"/>
                      <a:pt x="2542" y="764"/>
                    </a:cubicBezTo>
                    <a:cubicBezTo>
                      <a:pt x="2548" y="764"/>
                      <a:pt x="2554" y="768"/>
                      <a:pt x="2559" y="768"/>
                    </a:cubicBezTo>
                    <a:cubicBezTo>
                      <a:pt x="2564" y="768"/>
                      <a:pt x="2569" y="765"/>
                      <a:pt x="2572" y="750"/>
                    </a:cubicBezTo>
                    <a:cubicBezTo>
                      <a:pt x="2585" y="705"/>
                      <a:pt x="2598" y="677"/>
                      <a:pt x="2611" y="677"/>
                    </a:cubicBezTo>
                    <a:cubicBezTo>
                      <a:pt x="2622" y="677"/>
                      <a:pt x="2633" y="696"/>
                      <a:pt x="2644" y="739"/>
                    </a:cubicBezTo>
                    <a:cubicBezTo>
                      <a:pt x="2660" y="792"/>
                      <a:pt x="2673" y="819"/>
                      <a:pt x="2686" y="819"/>
                    </a:cubicBezTo>
                    <a:cubicBezTo>
                      <a:pt x="2703" y="819"/>
                      <a:pt x="2719" y="777"/>
                      <a:pt x="2739" y="691"/>
                    </a:cubicBezTo>
                    <a:cubicBezTo>
                      <a:pt x="2739" y="680"/>
                      <a:pt x="2740" y="676"/>
                      <a:pt x="2742" y="676"/>
                    </a:cubicBezTo>
                    <a:cubicBezTo>
                      <a:pt x="2746" y="676"/>
                      <a:pt x="2754" y="701"/>
                      <a:pt x="2763" y="727"/>
                    </a:cubicBezTo>
                    <a:cubicBezTo>
                      <a:pt x="2765" y="734"/>
                      <a:pt x="2768" y="737"/>
                      <a:pt x="2770" y="737"/>
                    </a:cubicBezTo>
                    <a:cubicBezTo>
                      <a:pt x="2779" y="737"/>
                      <a:pt x="2787" y="701"/>
                      <a:pt x="2796" y="701"/>
                    </a:cubicBezTo>
                    <a:cubicBezTo>
                      <a:pt x="2797" y="701"/>
                      <a:pt x="2798" y="702"/>
                      <a:pt x="2798" y="703"/>
                    </a:cubicBezTo>
                    <a:cubicBezTo>
                      <a:pt x="2810" y="727"/>
                      <a:pt x="2822" y="762"/>
                      <a:pt x="2834" y="786"/>
                    </a:cubicBezTo>
                    <a:lnTo>
                      <a:pt x="2834" y="762"/>
                    </a:lnTo>
                    <a:cubicBezTo>
                      <a:pt x="2839" y="746"/>
                      <a:pt x="2843" y="740"/>
                      <a:pt x="2847" y="740"/>
                    </a:cubicBezTo>
                    <a:cubicBezTo>
                      <a:pt x="2858" y="740"/>
                      <a:pt x="2866" y="786"/>
                      <a:pt x="2876" y="786"/>
                    </a:cubicBezTo>
                    <a:cubicBezTo>
                      <a:pt x="2882" y="786"/>
                      <a:pt x="2887" y="774"/>
                      <a:pt x="2894" y="739"/>
                    </a:cubicBezTo>
                    <a:cubicBezTo>
                      <a:pt x="2894" y="732"/>
                      <a:pt x="2895" y="729"/>
                      <a:pt x="2896" y="729"/>
                    </a:cubicBezTo>
                    <a:cubicBezTo>
                      <a:pt x="2900" y="729"/>
                      <a:pt x="2906" y="745"/>
                      <a:pt x="2906" y="762"/>
                    </a:cubicBezTo>
                    <a:cubicBezTo>
                      <a:pt x="2919" y="795"/>
                      <a:pt x="2932" y="813"/>
                      <a:pt x="2943" y="813"/>
                    </a:cubicBezTo>
                    <a:cubicBezTo>
                      <a:pt x="2952" y="813"/>
                      <a:pt x="2960" y="801"/>
                      <a:pt x="2965" y="774"/>
                    </a:cubicBezTo>
                    <a:cubicBezTo>
                      <a:pt x="2965" y="764"/>
                      <a:pt x="2974" y="736"/>
                      <a:pt x="2984" y="736"/>
                    </a:cubicBezTo>
                    <a:cubicBezTo>
                      <a:pt x="2986" y="736"/>
                      <a:pt x="2987" y="737"/>
                      <a:pt x="2989" y="739"/>
                    </a:cubicBezTo>
                    <a:cubicBezTo>
                      <a:pt x="3010" y="800"/>
                      <a:pt x="3030" y="811"/>
                      <a:pt x="3051" y="811"/>
                    </a:cubicBezTo>
                    <a:cubicBezTo>
                      <a:pt x="3061" y="811"/>
                      <a:pt x="3072" y="808"/>
                      <a:pt x="3082" y="808"/>
                    </a:cubicBezTo>
                    <a:cubicBezTo>
                      <a:pt x="3087" y="808"/>
                      <a:pt x="3091" y="808"/>
                      <a:pt x="3096" y="810"/>
                    </a:cubicBezTo>
                    <a:cubicBezTo>
                      <a:pt x="3108" y="810"/>
                      <a:pt x="3120" y="869"/>
                      <a:pt x="3132" y="917"/>
                    </a:cubicBezTo>
                    <a:cubicBezTo>
                      <a:pt x="3140" y="934"/>
                      <a:pt x="3145" y="940"/>
                      <a:pt x="3149" y="940"/>
                    </a:cubicBezTo>
                    <a:cubicBezTo>
                      <a:pt x="3157" y="940"/>
                      <a:pt x="3160" y="917"/>
                      <a:pt x="3168" y="893"/>
                    </a:cubicBezTo>
                    <a:cubicBezTo>
                      <a:pt x="3174" y="864"/>
                      <a:pt x="3179" y="849"/>
                      <a:pt x="3185" y="849"/>
                    </a:cubicBezTo>
                    <a:cubicBezTo>
                      <a:pt x="3191" y="849"/>
                      <a:pt x="3197" y="864"/>
                      <a:pt x="3203" y="893"/>
                    </a:cubicBezTo>
                    <a:cubicBezTo>
                      <a:pt x="3203" y="923"/>
                      <a:pt x="3211" y="944"/>
                      <a:pt x="3221" y="944"/>
                    </a:cubicBezTo>
                    <a:cubicBezTo>
                      <a:pt x="3223" y="944"/>
                      <a:pt x="3225" y="943"/>
                      <a:pt x="3227" y="941"/>
                    </a:cubicBezTo>
                    <a:cubicBezTo>
                      <a:pt x="3241" y="908"/>
                      <a:pt x="3255" y="895"/>
                      <a:pt x="3269" y="895"/>
                    </a:cubicBezTo>
                    <a:cubicBezTo>
                      <a:pt x="3289" y="895"/>
                      <a:pt x="3308" y="924"/>
                      <a:pt x="3322" y="953"/>
                    </a:cubicBezTo>
                    <a:cubicBezTo>
                      <a:pt x="3331" y="961"/>
                      <a:pt x="3337" y="967"/>
                      <a:pt x="3343" y="967"/>
                    </a:cubicBezTo>
                    <a:cubicBezTo>
                      <a:pt x="3354" y="967"/>
                      <a:pt x="3362" y="948"/>
                      <a:pt x="3370" y="893"/>
                    </a:cubicBezTo>
                    <a:lnTo>
                      <a:pt x="3370" y="869"/>
                    </a:lnTo>
                    <a:cubicBezTo>
                      <a:pt x="3370" y="869"/>
                      <a:pt x="3382" y="917"/>
                      <a:pt x="3382" y="929"/>
                    </a:cubicBezTo>
                    <a:cubicBezTo>
                      <a:pt x="3397" y="983"/>
                      <a:pt x="3413" y="1041"/>
                      <a:pt x="3428" y="1041"/>
                    </a:cubicBezTo>
                    <a:cubicBezTo>
                      <a:pt x="3436" y="1041"/>
                      <a:pt x="3445" y="1023"/>
                      <a:pt x="3453" y="977"/>
                    </a:cubicBezTo>
                    <a:cubicBezTo>
                      <a:pt x="3453" y="941"/>
                      <a:pt x="3465" y="905"/>
                      <a:pt x="3477" y="869"/>
                    </a:cubicBezTo>
                    <a:cubicBezTo>
                      <a:pt x="3485" y="846"/>
                      <a:pt x="3493" y="828"/>
                      <a:pt x="3497" y="828"/>
                    </a:cubicBezTo>
                    <a:cubicBezTo>
                      <a:pt x="3499" y="828"/>
                      <a:pt x="3501" y="833"/>
                      <a:pt x="3501" y="846"/>
                    </a:cubicBezTo>
                    <a:cubicBezTo>
                      <a:pt x="3525" y="941"/>
                      <a:pt x="3549" y="941"/>
                      <a:pt x="3560" y="941"/>
                    </a:cubicBezTo>
                    <a:cubicBezTo>
                      <a:pt x="3584" y="947"/>
                      <a:pt x="3605" y="950"/>
                      <a:pt x="3624" y="950"/>
                    </a:cubicBezTo>
                    <a:cubicBezTo>
                      <a:pt x="3644" y="950"/>
                      <a:pt x="3662" y="947"/>
                      <a:pt x="3680" y="941"/>
                    </a:cubicBezTo>
                    <a:cubicBezTo>
                      <a:pt x="3691" y="941"/>
                      <a:pt x="3703" y="893"/>
                      <a:pt x="3715" y="881"/>
                    </a:cubicBezTo>
                    <a:cubicBezTo>
                      <a:pt x="3723" y="867"/>
                      <a:pt x="3725" y="856"/>
                      <a:pt x="3729" y="856"/>
                    </a:cubicBezTo>
                    <a:cubicBezTo>
                      <a:pt x="3732" y="856"/>
                      <a:pt x="3735" y="860"/>
                      <a:pt x="3739" y="869"/>
                    </a:cubicBezTo>
                    <a:cubicBezTo>
                      <a:pt x="3746" y="934"/>
                      <a:pt x="3758" y="947"/>
                      <a:pt x="3771" y="947"/>
                    </a:cubicBezTo>
                    <a:cubicBezTo>
                      <a:pt x="3780" y="947"/>
                      <a:pt x="3789" y="941"/>
                      <a:pt x="3799" y="941"/>
                    </a:cubicBezTo>
                    <a:cubicBezTo>
                      <a:pt x="3811" y="941"/>
                      <a:pt x="3822" y="944"/>
                      <a:pt x="3834" y="944"/>
                    </a:cubicBezTo>
                    <a:cubicBezTo>
                      <a:pt x="3846" y="944"/>
                      <a:pt x="3858" y="941"/>
                      <a:pt x="3870" y="929"/>
                    </a:cubicBezTo>
                    <a:cubicBezTo>
                      <a:pt x="3877" y="922"/>
                      <a:pt x="3885" y="918"/>
                      <a:pt x="3893" y="918"/>
                    </a:cubicBezTo>
                    <a:cubicBezTo>
                      <a:pt x="3914" y="918"/>
                      <a:pt x="3936" y="941"/>
                      <a:pt x="3953" y="1000"/>
                    </a:cubicBezTo>
                    <a:cubicBezTo>
                      <a:pt x="3957" y="1012"/>
                      <a:pt x="3961" y="1017"/>
                      <a:pt x="3965" y="1017"/>
                    </a:cubicBezTo>
                    <a:cubicBezTo>
                      <a:pt x="3973" y="1017"/>
                      <a:pt x="3981" y="993"/>
                      <a:pt x="3989" y="953"/>
                    </a:cubicBezTo>
                    <a:cubicBezTo>
                      <a:pt x="4001" y="810"/>
                      <a:pt x="4025" y="834"/>
                      <a:pt x="4049" y="822"/>
                    </a:cubicBezTo>
                    <a:cubicBezTo>
                      <a:pt x="4065" y="822"/>
                      <a:pt x="4070" y="838"/>
                      <a:pt x="4075" y="838"/>
                    </a:cubicBezTo>
                    <a:cubicBezTo>
                      <a:pt x="4078" y="838"/>
                      <a:pt x="4080" y="834"/>
                      <a:pt x="4084" y="822"/>
                    </a:cubicBezTo>
                    <a:cubicBezTo>
                      <a:pt x="4109" y="905"/>
                      <a:pt x="4133" y="928"/>
                      <a:pt x="4157" y="928"/>
                    </a:cubicBezTo>
                    <a:cubicBezTo>
                      <a:pt x="4188" y="928"/>
                      <a:pt x="4219" y="891"/>
                      <a:pt x="4250" y="891"/>
                    </a:cubicBezTo>
                    <a:cubicBezTo>
                      <a:pt x="4254" y="891"/>
                      <a:pt x="4258" y="891"/>
                      <a:pt x="4263" y="893"/>
                    </a:cubicBezTo>
                    <a:cubicBezTo>
                      <a:pt x="4275" y="893"/>
                      <a:pt x="4275" y="858"/>
                      <a:pt x="4287" y="822"/>
                    </a:cubicBezTo>
                    <a:cubicBezTo>
                      <a:pt x="4298" y="764"/>
                      <a:pt x="4310" y="737"/>
                      <a:pt x="4320" y="737"/>
                    </a:cubicBezTo>
                    <a:cubicBezTo>
                      <a:pt x="4331" y="737"/>
                      <a:pt x="4340" y="767"/>
                      <a:pt x="4346" y="822"/>
                    </a:cubicBezTo>
                    <a:cubicBezTo>
                      <a:pt x="4354" y="854"/>
                      <a:pt x="4362" y="875"/>
                      <a:pt x="4370" y="875"/>
                    </a:cubicBezTo>
                    <a:cubicBezTo>
                      <a:pt x="4374" y="875"/>
                      <a:pt x="4378" y="869"/>
                      <a:pt x="4382" y="858"/>
                    </a:cubicBezTo>
                    <a:cubicBezTo>
                      <a:pt x="4399" y="737"/>
                      <a:pt x="4416" y="729"/>
                      <a:pt x="4438" y="729"/>
                    </a:cubicBezTo>
                    <a:cubicBezTo>
                      <a:pt x="4442" y="729"/>
                      <a:pt x="4445" y="729"/>
                      <a:pt x="4449" y="729"/>
                    </a:cubicBezTo>
                    <a:cubicBezTo>
                      <a:pt x="4454" y="729"/>
                      <a:pt x="4460" y="728"/>
                      <a:pt x="4465" y="727"/>
                    </a:cubicBezTo>
                    <a:cubicBezTo>
                      <a:pt x="4470" y="722"/>
                      <a:pt x="4473" y="720"/>
                      <a:pt x="4475" y="720"/>
                    </a:cubicBezTo>
                    <a:cubicBezTo>
                      <a:pt x="4486" y="720"/>
                      <a:pt x="4479" y="757"/>
                      <a:pt x="4489" y="786"/>
                    </a:cubicBezTo>
                    <a:cubicBezTo>
                      <a:pt x="4496" y="828"/>
                      <a:pt x="4503" y="853"/>
                      <a:pt x="4510" y="853"/>
                    </a:cubicBezTo>
                    <a:cubicBezTo>
                      <a:pt x="4515" y="853"/>
                      <a:pt x="4520" y="840"/>
                      <a:pt x="4525" y="810"/>
                    </a:cubicBezTo>
                    <a:cubicBezTo>
                      <a:pt x="4534" y="745"/>
                      <a:pt x="4551" y="738"/>
                      <a:pt x="4563" y="738"/>
                    </a:cubicBezTo>
                    <a:cubicBezTo>
                      <a:pt x="4567" y="738"/>
                      <a:pt x="4570" y="739"/>
                      <a:pt x="4573" y="739"/>
                    </a:cubicBezTo>
                    <a:cubicBezTo>
                      <a:pt x="4584" y="786"/>
                      <a:pt x="4584" y="822"/>
                      <a:pt x="4573" y="869"/>
                    </a:cubicBezTo>
                    <a:lnTo>
                      <a:pt x="4573" y="1000"/>
                    </a:lnTo>
                    <a:cubicBezTo>
                      <a:pt x="4608" y="917"/>
                      <a:pt x="4656" y="858"/>
                      <a:pt x="4692" y="858"/>
                    </a:cubicBezTo>
                    <a:cubicBezTo>
                      <a:pt x="4703" y="858"/>
                      <a:pt x="4715" y="858"/>
                      <a:pt x="4727" y="810"/>
                    </a:cubicBezTo>
                    <a:cubicBezTo>
                      <a:pt x="4739" y="758"/>
                      <a:pt x="4750" y="731"/>
                      <a:pt x="4761" y="731"/>
                    </a:cubicBezTo>
                    <a:cubicBezTo>
                      <a:pt x="4771" y="731"/>
                      <a:pt x="4781" y="761"/>
                      <a:pt x="4787" y="822"/>
                    </a:cubicBezTo>
                    <a:cubicBezTo>
                      <a:pt x="4799" y="798"/>
                      <a:pt x="4811" y="774"/>
                      <a:pt x="4823" y="762"/>
                    </a:cubicBezTo>
                    <a:cubicBezTo>
                      <a:pt x="4834" y="825"/>
                      <a:pt x="4848" y="852"/>
                      <a:pt x="4862" y="852"/>
                    </a:cubicBezTo>
                    <a:cubicBezTo>
                      <a:pt x="4878" y="852"/>
                      <a:pt x="4893" y="819"/>
                      <a:pt x="4906" y="762"/>
                    </a:cubicBezTo>
                    <a:cubicBezTo>
                      <a:pt x="4909" y="769"/>
                      <a:pt x="4913" y="772"/>
                      <a:pt x="4916" y="772"/>
                    </a:cubicBezTo>
                    <a:cubicBezTo>
                      <a:pt x="4929" y="772"/>
                      <a:pt x="4942" y="732"/>
                      <a:pt x="4955" y="732"/>
                    </a:cubicBezTo>
                    <a:cubicBezTo>
                      <a:pt x="4962" y="732"/>
                      <a:pt x="4970" y="745"/>
                      <a:pt x="4977" y="786"/>
                    </a:cubicBezTo>
                    <a:cubicBezTo>
                      <a:pt x="4983" y="769"/>
                      <a:pt x="4988" y="763"/>
                      <a:pt x="4992" y="763"/>
                    </a:cubicBezTo>
                    <a:cubicBezTo>
                      <a:pt x="5006" y="763"/>
                      <a:pt x="5017" y="823"/>
                      <a:pt x="5033" y="823"/>
                    </a:cubicBezTo>
                    <a:cubicBezTo>
                      <a:pt x="5035" y="823"/>
                      <a:pt x="5036" y="822"/>
                      <a:pt x="5037" y="822"/>
                    </a:cubicBezTo>
                    <a:cubicBezTo>
                      <a:pt x="5049" y="822"/>
                      <a:pt x="5061" y="798"/>
                      <a:pt x="5084" y="739"/>
                    </a:cubicBezTo>
                    <a:lnTo>
                      <a:pt x="5084" y="774"/>
                    </a:lnTo>
                    <a:cubicBezTo>
                      <a:pt x="5091" y="814"/>
                      <a:pt x="5098" y="831"/>
                      <a:pt x="5104" y="831"/>
                    </a:cubicBezTo>
                    <a:cubicBezTo>
                      <a:pt x="5109" y="831"/>
                      <a:pt x="5115" y="819"/>
                      <a:pt x="5120" y="798"/>
                    </a:cubicBezTo>
                    <a:cubicBezTo>
                      <a:pt x="5136" y="775"/>
                      <a:pt x="5141" y="757"/>
                      <a:pt x="5146" y="757"/>
                    </a:cubicBezTo>
                    <a:cubicBezTo>
                      <a:pt x="5149" y="757"/>
                      <a:pt x="5152" y="762"/>
                      <a:pt x="5156" y="774"/>
                    </a:cubicBezTo>
                    <a:cubicBezTo>
                      <a:pt x="5169" y="813"/>
                      <a:pt x="5178" y="834"/>
                      <a:pt x="5188" y="834"/>
                    </a:cubicBezTo>
                    <a:cubicBezTo>
                      <a:pt x="5196" y="834"/>
                      <a:pt x="5205" y="819"/>
                      <a:pt x="5215" y="786"/>
                    </a:cubicBezTo>
                    <a:cubicBezTo>
                      <a:pt x="5215" y="771"/>
                      <a:pt x="5220" y="756"/>
                      <a:pt x="5227" y="756"/>
                    </a:cubicBezTo>
                    <a:cubicBezTo>
                      <a:pt x="5231" y="756"/>
                      <a:pt x="5235" y="761"/>
                      <a:pt x="5239" y="774"/>
                    </a:cubicBezTo>
                    <a:cubicBezTo>
                      <a:pt x="5256" y="859"/>
                      <a:pt x="5279" y="907"/>
                      <a:pt x="5304" y="907"/>
                    </a:cubicBezTo>
                    <a:cubicBezTo>
                      <a:pt x="5314" y="907"/>
                      <a:pt x="5324" y="899"/>
                      <a:pt x="5335" y="881"/>
                    </a:cubicBezTo>
                    <a:cubicBezTo>
                      <a:pt x="5335" y="881"/>
                      <a:pt x="5335" y="880"/>
                      <a:pt x="5335" y="880"/>
                    </a:cubicBezTo>
                    <a:cubicBezTo>
                      <a:pt x="5336" y="880"/>
                      <a:pt x="5344" y="937"/>
                      <a:pt x="5353" y="937"/>
                    </a:cubicBezTo>
                    <a:cubicBezTo>
                      <a:pt x="5355" y="937"/>
                      <a:pt x="5356" y="935"/>
                      <a:pt x="5358" y="929"/>
                    </a:cubicBezTo>
                    <a:cubicBezTo>
                      <a:pt x="5371" y="854"/>
                      <a:pt x="5387" y="825"/>
                      <a:pt x="5403" y="825"/>
                    </a:cubicBezTo>
                    <a:cubicBezTo>
                      <a:pt x="5417" y="825"/>
                      <a:pt x="5430" y="848"/>
                      <a:pt x="5442" y="881"/>
                    </a:cubicBezTo>
                    <a:cubicBezTo>
                      <a:pt x="5477" y="953"/>
                      <a:pt x="5489" y="893"/>
                      <a:pt x="5513" y="953"/>
                    </a:cubicBezTo>
                    <a:cubicBezTo>
                      <a:pt x="5517" y="963"/>
                      <a:pt x="5521" y="968"/>
                      <a:pt x="5525" y="968"/>
                    </a:cubicBezTo>
                    <a:cubicBezTo>
                      <a:pt x="5538" y="968"/>
                      <a:pt x="5548" y="914"/>
                      <a:pt x="5561" y="914"/>
                    </a:cubicBezTo>
                    <a:cubicBezTo>
                      <a:pt x="5564" y="914"/>
                      <a:pt x="5568" y="918"/>
                      <a:pt x="5573" y="929"/>
                    </a:cubicBezTo>
                    <a:cubicBezTo>
                      <a:pt x="5585" y="959"/>
                      <a:pt x="5593" y="965"/>
                      <a:pt x="5602" y="965"/>
                    </a:cubicBezTo>
                    <a:cubicBezTo>
                      <a:pt x="5608" y="965"/>
                      <a:pt x="5614" y="962"/>
                      <a:pt x="5621" y="962"/>
                    </a:cubicBezTo>
                    <a:cubicBezTo>
                      <a:pt x="5625" y="962"/>
                      <a:pt x="5628" y="963"/>
                      <a:pt x="5632" y="965"/>
                    </a:cubicBezTo>
                    <a:cubicBezTo>
                      <a:pt x="5639" y="965"/>
                      <a:pt x="5646" y="980"/>
                      <a:pt x="5653" y="980"/>
                    </a:cubicBezTo>
                    <a:cubicBezTo>
                      <a:pt x="5658" y="980"/>
                      <a:pt x="5663" y="972"/>
                      <a:pt x="5668" y="941"/>
                    </a:cubicBezTo>
                    <a:cubicBezTo>
                      <a:pt x="5680" y="909"/>
                      <a:pt x="5686" y="895"/>
                      <a:pt x="5691" y="895"/>
                    </a:cubicBezTo>
                    <a:cubicBezTo>
                      <a:pt x="5695" y="895"/>
                      <a:pt x="5698" y="907"/>
                      <a:pt x="5704" y="929"/>
                    </a:cubicBezTo>
                    <a:cubicBezTo>
                      <a:pt x="5711" y="958"/>
                      <a:pt x="5718" y="974"/>
                      <a:pt x="5728" y="974"/>
                    </a:cubicBezTo>
                    <a:cubicBezTo>
                      <a:pt x="5734" y="974"/>
                      <a:pt x="5742" y="967"/>
                      <a:pt x="5751" y="953"/>
                    </a:cubicBezTo>
                    <a:cubicBezTo>
                      <a:pt x="5762" y="919"/>
                      <a:pt x="5774" y="833"/>
                      <a:pt x="5795" y="833"/>
                    </a:cubicBezTo>
                    <a:cubicBezTo>
                      <a:pt x="5796" y="833"/>
                      <a:pt x="5797" y="833"/>
                      <a:pt x="5799" y="834"/>
                    </a:cubicBezTo>
                    <a:cubicBezTo>
                      <a:pt x="5808" y="834"/>
                      <a:pt x="5825" y="899"/>
                      <a:pt x="5837" y="899"/>
                    </a:cubicBezTo>
                    <a:cubicBezTo>
                      <a:pt x="5841" y="899"/>
                      <a:pt x="5844" y="894"/>
                      <a:pt x="5846" y="881"/>
                    </a:cubicBezTo>
                    <a:cubicBezTo>
                      <a:pt x="5865" y="946"/>
                      <a:pt x="5876" y="953"/>
                      <a:pt x="5892" y="953"/>
                    </a:cubicBezTo>
                    <a:cubicBezTo>
                      <a:pt x="5896" y="953"/>
                      <a:pt x="5901" y="953"/>
                      <a:pt x="5906" y="953"/>
                    </a:cubicBezTo>
                    <a:cubicBezTo>
                      <a:pt x="5954" y="953"/>
                      <a:pt x="6013" y="941"/>
                      <a:pt x="6049" y="929"/>
                    </a:cubicBezTo>
                    <a:cubicBezTo>
                      <a:pt x="6085" y="929"/>
                      <a:pt x="6108" y="917"/>
                      <a:pt x="6132" y="834"/>
                    </a:cubicBezTo>
                    <a:cubicBezTo>
                      <a:pt x="6139" y="806"/>
                      <a:pt x="6150" y="794"/>
                      <a:pt x="6161" y="794"/>
                    </a:cubicBezTo>
                    <a:cubicBezTo>
                      <a:pt x="6168" y="794"/>
                      <a:pt x="6175" y="800"/>
                      <a:pt x="6180" y="810"/>
                    </a:cubicBezTo>
                    <a:cubicBezTo>
                      <a:pt x="6188" y="818"/>
                      <a:pt x="6201" y="869"/>
                      <a:pt x="6216" y="869"/>
                    </a:cubicBezTo>
                    <a:cubicBezTo>
                      <a:pt x="6224" y="869"/>
                      <a:pt x="6232" y="857"/>
                      <a:pt x="6239" y="822"/>
                    </a:cubicBezTo>
                    <a:cubicBezTo>
                      <a:pt x="6254" y="844"/>
                      <a:pt x="6269" y="910"/>
                      <a:pt x="6282" y="910"/>
                    </a:cubicBezTo>
                    <a:cubicBezTo>
                      <a:pt x="6289" y="910"/>
                      <a:pt x="6295" y="888"/>
                      <a:pt x="6299" y="822"/>
                    </a:cubicBezTo>
                    <a:cubicBezTo>
                      <a:pt x="6299" y="814"/>
                      <a:pt x="6300" y="812"/>
                      <a:pt x="6302" y="812"/>
                    </a:cubicBezTo>
                    <a:cubicBezTo>
                      <a:pt x="6306" y="812"/>
                      <a:pt x="6315" y="826"/>
                      <a:pt x="6323" y="834"/>
                    </a:cubicBezTo>
                    <a:cubicBezTo>
                      <a:pt x="6348" y="909"/>
                      <a:pt x="6369" y="941"/>
                      <a:pt x="6391" y="941"/>
                    </a:cubicBezTo>
                    <a:cubicBezTo>
                      <a:pt x="6411" y="941"/>
                      <a:pt x="6431" y="915"/>
                      <a:pt x="6454" y="869"/>
                    </a:cubicBezTo>
                    <a:cubicBezTo>
                      <a:pt x="6460" y="856"/>
                      <a:pt x="6467" y="847"/>
                      <a:pt x="6473" y="847"/>
                    </a:cubicBezTo>
                    <a:cubicBezTo>
                      <a:pt x="6479" y="847"/>
                      <a:pt x="6484" y="853"/>
                      <a:pt x="6489" y="869"/>
                    </a:cubicBezTo>
                    <a:cubicBezTo>
                      <a:pt x="6493" y="880"/>
                      <a:pt x="6496" y="884"/>
                      <a:pt x="6500" y="884"/>
                    </a:cubicBezTo>
                    <a:cubicBezTo>
                      <a:pt x="6508" y="884"/>
                      <a:pt x="6517" y="859"/>
                      <a:pt x="6525" y="834"/>
                    </a:cubicBezTo>
                    <a:cubicBezTo>
                      <a:pt x="6541" y="810"/>
                      <a:pt x="6546" y="792"/>
                      <a:pt x="6548" y="792"/>
                    </a:cubicBezTo>
                    <a:cubicBezTo>
                      <a:pt x="6549" y="792"/>
                      <a:pt x="6549" y="797"/>
                      <a:pt x="6549" y="810"/>
                    </a:cubicBezTo>
                    <a:cubicBezTo>
                      <a:pt x="6573" y="977"/>
                      <a:pt x="6608" y="869"/>
                      <a:pt x="6632" y="977"/>
                    </a:cubicBezTo>
                    <a:cubicBezTo>
                      <a:pt x="6646" y="1038"/>
                      <a:pt x="6656" y="1064"/>
                      <a:pt x="6666" y="1064"/>
                    </a:cubicBezTo>
                    <a:cubicBezTo>
                      <a:pt x="6674" y="1064"/>
                      <a:pt x="6682" y="1050"/>
                      <a:pt x="6692" y="1024"/>
                    </a:cubicBezTo>
                    <a:cubicBezTo>
                      <a:pt x="6696" y="1012"/>
                      <a:pt x="6700" y="1008"/>
                      <a:pt x="6704" y="1008"/>
                    </a:cubicBezTo>
                    <a:cubicBezTo>
                      <a:pt x="6710" y="1008"/>
                      <a:pt x="6716" y="1015"/>
                      <a:pt x="6722" y="1015"/>
                    </a:cubicBezTo>
                    <a:cubicBezTo>
                      <a:pt x="6724" y="1015"/>
                      <a:pt x="6726" y="1014"/>
                      <a:pt x="6728" y="1012"/>
                    </a:cubicBezTo>
                    <a:cubicBezTo>
                      <a:pt x="6732" y="1007"/>
                      <a:pt x="6737" y="1005"/>
                      <a:pt x="6742" y="1005"/>
                    </a:cubicBezTo>
                    <a:cubicBezTo>
                      <a:pt x="6749" y="1005"/>
                      <a:pt x="6756" y="1010"/>
                      <a:pt x="6763" y="1024"/>
                    </a:cubicBezTo>
                    <a:cubicBezTo>
                      <a:pt x="6785" y="1062"/>
                      <a:pt x="6804" y="1085"/>
                      <a:pt x="6822" y="1085"/>
                    </a:cubicBezTo>
                    <a:cubicBezTo>
                      <a:pt x="6845" y="1085"/>
                      <a:pt x="6868" y="1050"/>
                      <a:pt x="6894" y="965"/>
                    </a:cubicBezTo>
                    <a:cubicBezTo>
                      <a:pt x="6899" y="951"/>
                      <a:pt x="6903" y="945"/>
                      <a:pt x="6908" y="945"/>
                    </a:cubicBezTo>
                    <a:cubicBezTo>
                      <a:pt x="6915" y="945"/>
                      <a:pt x="6923" y="963"/>
                      <a:pt x="6930" y="1000"/>
                    </a:cubicBezTo>
                    <a:cubicBezTo>
                      <a:pt x="6937" y="1027"/>
                      <a:pt x="6940" y="1043"/>
                      <a:pt x="6943" y="1043"/>
                    </a:cubicBezTo>
                    <a:cubicBezTo>
                      <a:pt x="6946" y="1043"/>
                      <a:pt x="6949" y="1033"/>
                      <a:pt x="6954" y="1012"/>
                    </a:cubicBezTo>
                    <a:cubicBezTo>
                      <a:pt x="6960" y="972"/>
                      <a:pt x="6967" y="958"/>
                      <a:pt x="6974" y="958"/>
                    </a:cubicBezTo>
                    <a:cubicBezTo>
                      <a:pt x="6979" y="958"/>
                      <a:pt x="6984" y="966"/>
                      <a:pt x="6989" y="977"/>
                    </a:cubicBezTo>
                    <a:cubicBezTo>
                      <a:pt x="7013" y="1000"/>
                      <a:pt x="7025" y="989"/>
                      <a:pt x="7049" y="1024"/>
                    </a:cubicBezTo>
                    <a:cubicBezTo>
                      <a:pt x="7055" y="1036"/>
                      <a:pt x="7063" y="1050"/>
                      <a:pt x="7073" y="1050"/>
                    </a:cubicBezTo>
                    <a:cubicBezTo>
                      <a:pt x="7084" y="1050"/>
                      <a:pt x="7096" y="1033"/>
                      <a:pt x="7109" y="977"/>
                    </a:cubicBezTo>
                    <a:cubicBezTo>
                      <a:pt x="7120" y="926"/>
                      <a:pt x="7128" y="905"/>
                      <a:pt x="7137" y="905"/>
                    </a:cubicBezTo>
                    <a:cubicBezTo>
                      <a:pt x="7146" y="905"/>
                      <a:pt x="7155" y="932"/>
                      <a:pt x="7168" y="977"/>
                    </a:cubicBezTo>
                    <a:cubicBezTo>
                      <a:pt x="7169" y="981"/>
                      <a:pt x="7171" y="982"/>
                      <a:pt x="7172" y="982"/>
                    </a:cubicBezTo>
                    <a:cubicBezTo>
                      <a:pt x="7181" y="982"/>
                      <a:pt x="7190" y="907"/>
                      <a:pt x="7199" y="907"/>
                    </a:cubicBezTo>
                    <a:cubicBezTo>
                      <a:pt x="7200" y="907"/>
                      <a:pt x="7202" y="910"/>
                      <a:pt x="7204" y="917"/>
                    </a:cubicBezTo>
                    <a:cubicBezTo>
                      <a:pt x="7204" y="953"/>
                      <a:pt x="7216" y="989"/>
                      <a:pt x="7228" y="1024"/>
                    </a:cubicBezTo>
                    <a:cubicBezTo>
                      <a:pt x="7232" y="1029"/>
                      <a:pt x="7236" y="1031"/>
                      <a:pt x="7241" y="1031"/>
                    </a:cubicBezTo>
                    <a:cubicBezTo>
                      <a:pt x="7248" y="1031"/>
                      <a:pt x="7256" y="1023"/>
                      <a:pt x="7263" y="1000"/>
                    </a:cubicBezTo>
                    <a:cubicBezTo>
                      <a:pt x="7275" y="923"/>
                      <a:pt x="7290" y="890"/>
                      <a:pt x="7306" y="890"/>
                    </a:cubicBezTo>
                    <a:cubicBezTo>
                      <a:pt x="7323" y="890"/>
                      <a:pt x="7341" y="923"/>
                      <a:pt x="7359" y="977"/>
                    </a:cubicBezTo>
                    <a:cubicBezTo>
                      <a:pt x="7359" y="1000"/>
                      <a:pt x="7370" y="1024"/>
                      <a:pt x="7382" y="1024"/>
                    </a:cubicBezTo>
                    <a:cubicBezTo>
                      <a:pt x="7393" y="1013"/>
                      <a:pt x="7404" y="963"/>
                      <a:pt x="7415" y="963"/>
                    </a:cubicBezTo>
                    <a:cubicBezTo>
                      <a:pt x="7416" y="963"/>
                      <a:pt x="7417" y="964"/>
                      <a:pt x="7418" y="965"/>
                    </a:cubicBezTo>
                    <a:cubicBezTo>
                      <a:pt x="7430" y="965"/>
                      <a:pt x="7442" y="1024"/>
                      <a:pt x="7454" y="1048"/>
                    </a:cubicBezTo>
                    <a:cubicBezTo>
                      <a:pt x="7460" y="1054"/>
                      <a:pt x="7466" y="1057"/>
                      <a:pt x="7471" y="1057"/>
                    </a:cubicBezTo>
                    <a:cubicBezTo>
                      <a:pt x="7489" y="1057"/>
                      <a:pt x="7504" y="1030"/>
                      <a:pt x="7513" y="977"/>
                    </a:cubicBezTo>
                    <a:cubicBezTo>
                      <a:pt x="7522" y="960"/>
                      <a:pt x="7530" y="943"/>
                      <a:pt x="7534" y="943"/>
                    </a:cubicBezTo>
                    <a:cubicBezTo>
                      <a:pt x="7536" y="943"/>
                      <a:pt x="7537" y="946"/>
                      <a:pt x="7537" y="953"/>
                    </a:cubicBezTo>
                    <a:cubicBezTo>
                      <a:pt x="7540" y="961"/>
                      <a:pt x="7544" y="965"/>
                      <a:pt x="7548" y="965"/>
                    </a:cubicBezTo>
                    <a:cubicBezTo>
                      <a:pt x="7557" y="965"/>
                      <a:pt x="7569" y="947"/>
                      <a:pt x="7578" y="947"/>
                    </a:cubicBezTo>
                    <a:cubicBezTo>
                      <a:pt x="7580" y="947"/>
                      <a:pt x="7583" y="949"/>
                      <a:pt x="7585" y="953"/>
                    </a:cubicBezTo>
                    <a:cubicBezTo>
                      <a:pt x="7586" y="957"/>
                      <a:pt x="7588" y="959"/>
                      <a:pt x="7589" y="959"/>
                    </a:cubicBezTo>
                    <a:cubicBezTo>
                      <a:pt x="7597" y="959"/>
                      <a:pt x="7604" y="913"/>
                      <a:pt x="7612" y="913"/>
                    </a:cubicBezTo>
                    <a:cubicBezTo>
                      <a:pt x="7615" y="913"/>
                      <a:pt x="7618" y="920"/>
                      <a:pt x="7621" y="941"/>
                    </a:cubicBezTo>
                    <a:cubicBezTo>
                      <a:pt x="7623" y="956"/>
                      <a:pt x="7626" y="962"/>
                      <a:pt x="7628" y="962"/>
                    </a:cubicBezTo>
                    <a:cubicBezTo>
                      <a:pt x="7638" y="962"/>
                      <a:pt x="7649" y="881"/>
                      <a:pt x="7668" y="881"/>
                    </a:cubicBezTo>
                    <a:cubicBezTo>
                      <a:pt x="7680" y="893"/>
                      <a:pt x="7692" y="917"/>
                      <a:pt x="7692" y="929"/>
                    </a:cubicBezTo>
                    <a:cubicBezTo>
                      <a:pt x="7704" y="977"/>
                      <a:pt x="7704" y="1048"/>
                      <a:pt x="7716" y="1048"/>
                    </a:cubicBezTo>
                    <a:cubicBezTo>
                      <a:pt x="7751" y="1036"/>
                      <a:pt x="7799" y="1012"/>
                      <a:pt x="7835" y="1000"/>
                    </a:cubicBezTo>
                    <a:cubicBezTo>
                      <a:pt x="7857" y="873"/>
                      <a:pt x="7880" y="849"/>
                      <a:pt x="7905" y="849"/>
                    </a:cubicBezTo>
                    <a:cubicBezTo>
                      <a:pt x="7920" y="849"/>
                      <a:pt x="7936" y="858"/>
                      <a:pt x="7954" y="858"/>
                    </a:cubicBezTo>
                    <a:cubicBezTo>
                      <a:pt x="7954" y="858"/>
                      <a:pt x="7978" y="869"/>
                      <a:pt x="7978" y="929"/>
                    </a:cubicBezTo>
                    <a:cubicBezTo>
                      <a:pt x="7989" y="974"/>
                      <a:pt x="8000" y="998"/>
                      <a:pt x="8010" y="998"/>
                    </a:cubicBezTo>
                    <a:cubicBezTo>
                      <a:pt x="8021" y="998"/>
                      <a:pt x="8031" y="968"/>
                      <a:pt x="8037" y="905"/>
                    </a:cubicBezTo>
                    <a:cubicBezTo>
                      <a:pt x="8045" y="869"/>
                      <a:pt x="8052" y="855"/>
                      <a:pt x="8059" y="855"/>
                    </a:cubicBezTo>
                    <a:cubicBezTo>
                      <a:pt x="8064" y="855"/>
                      <a:pt x="8068" y="860"/>
                      <a:pt x="8073" y="869"/>
                    </a:cubicBezTo>
                    <a:cubicBezTo>
                      <a:pt x="8082" y="879"/>
                      <a:pt x="8091" y="937"/>
                      <a:pt x="8100" y="937"/>
                    </a:cubicBezTo>
                    <a:cubicBezTo>
                      <a:pt x="8103" y="937"/>
                      <a:pt x="8106" y="931"/>
                      <a:pt x="8109" y="917"/>
                    </a:cubicBezTo>
                    <a:cubicBezTo>
                      <a:pt x="8111" y="905"/>
                      <a:pt x="8113" y="901"/>
                      <a:pt x="8116" y="901"/>
                    </a:cubicBezTo>
                    <a:cubicBezTo>
                      <a:pt x="8122" y="901"/>
                      <a:pt x="8128" y="929"/>
                      <a:pt x="8134" y="929"/>
                    </a:cubicBezTo>
                    <a:cubicBezTo>
                      <a:pt x="8138" y="929"/>
                      <a:pt x="8141" y="920"/>
                      <a:pt x="8144" y="893"/>
                    </a:cubicBezTo>
                    <a:cubicBezTo>
                      <a:pt x="8153" y="910"/>
                      <a:pt x="8161" y="957"/>
                      <a:pt x="8170" y="957"/>
                    </a:cubicBezTo>
                    <a:cubicBezTo>
                      <a:pt x="8173" y="957"/>
                      <a:pt x="8177" y="950"/>
                      <a:pt x="8180" y="929"/>
                    </a:cubicBezTo>
                    <a:cubicBezTo>
                      <a:pt x="8187" y="908"/>
                      <a:pt x="8193" y="903"/>
                      <a:pt x="8198" y="903"/>
                    </a:cubicBezTo>
                    <a:cubicBezTo>
                      <a:pt x="8205" y="903"/>
                      <a:pt x="8211" y="911"/>
                      <a:pt x="8218" y="911"/>
                    </a:cubicBezTo>
                    <a:cubicBezTo>
                      <a:pt x="8224" y="911"/>
                      <a:pt x="8231" y="903"/>
                      <a:pt x="8240" y="869"/>
                    </a:cubicBezTo>
                    <a:cubicBezTo>
                      <a:pt x="8240" y="842"/>
                      <a:pt x="8244" y="830"/>
                      <a:pt x="8249" y="830"/>
                    </a:cubicBezTo>
                    <a:cubicBezTo>
                      <a:pt x="8254" y="830"/>
                      <a:pt x="8259" y="836"/>
                      <a:pt x="8263" y="846"/>
                    </a:cubicBezTo>
                    <a:cubicBezTo>
                      <a:pt x="8268" y="879"/>
                      <a:pt x="8273" y="891"/>
                      <a:pt x="8278" y="891"/>
                    </a:cubicBezTo>
                    <a:cubicBezTo>
                      <a:pt x="8287" y="891"/>
                      <a:pt x="8297" y="862"/>
                      <a:pt x="8311" y="834"/>
                    </a:cubicBezTo>
                    <a:cubicBezTo>
                      <a:pt x="8315" y="816"/>
                      <a:pt x="8320" y="808"/>
                      <a:pt x="8324" y="808"/>
                    </a:cubicBezTo>
                    <a:cubicBezTo>
                      <a:pt x="8332" y="808"/>
                      <a:pt x="8339" y="832"/>
                      <a:pt x="8347" y="869"/>
                    </a:cubicBezTo>
                    <a:cubicBezTo>
                      <a:pt x="8362" y="943"/>
                      <a:pt x="8378" y="968"/>
                      <a:pt x="8395" y="968"/>
                    </a:cubicBezTo>
                    <a:cubicBezTo>
                      <a:pt x="8416" y="968"/>
                      <a:pt x="8439" y="927"/>
                      <a:pt x="8466" y="893"/>
                    </a:cubicBezTo>
                    <a:cubicBezTo>
                      <a:pt x="8490" y="715"/>
                      <a:pt x="8525" y="858"/>
                      <a:pt x="8561" y="655"/>
                    </a:cubicBezTo>
                    <a:cubicBezTo>
                      <a:pt x="8561" y="648"/>
                      <a:pt x="8562" y="645"/>
                      <a:pt x="8564" y="645"/>
                    </a:cubicBezTo>
                    <a:cubicBezTo>
                      <a:pt x="8567" y="645"/>
                      <a:pt x="8573" y="662"/>
                      <a:pt x="8573" y="679"/>
                    </a:cubicBezTo>
                    <a:cubicBezTo>
                      <a:pt x="8593" y="749"/>
                      <a:pt x="8605" y="777"/>
                      <a:pt x="8615" y="777"/>
                    </a:cubicBezTo>
                    <a:cubicBezTo>
                      <a:pt x="8617" y="777"/>
                      <a:pt x="8619" y="776"/>
                      <a:pt x="8621" y="774"/>
                    </a:cubicBezTo>
                    <a:cubicBezTo>
                      <a:pt x="8627" y="768"/>
                      <a:pt x="8632" y="765"/>
                      <a:pt x="8636" y="765"/>
                    </a:cubicBezTo>
                    <a:cubicBezTo>
                      <a:pt x="8650" y="765"/>
                      <a:pt x="8659" y="792"/>
                      <a:pt x="8668" y="846"/>
                    </a:cubicBezTo>
                    <a:cubicBezTo>
                      <a:pt x="8672" y="871"/>
                      <a:pt x="8675" y="880"/>
                      <a:pt x="8677" y="880"/>
                    </a:cubicBezTo>
                    <a:cubicBezTo>
                      <a:pt x="8682" y="880"/>
                      <a:pt x="8684" y="849"/>
                      <a:pt x="8692" y="834"/>
                    </a:cubicBezTo>
                    <a:cubicBezTo>
                      <a:pt x="8696" y="827"/>
                      <a:pt x="8698" y="824"/>
                      <a:pt x="8700" y="824"/>
                    </a:cubicBezTo>
                    <a:cubicBezTo>
                      <a:pt x="8705" y="824"/>
                      <a:pt x="8707" y="841"/>
                      <a:pt x="8716" y="858"/>
                    </a:cubicBezTo>
                    <a:cubicBezTo>
                      <a:pt x="8729" y="911"/>
                      <a:pt x="8743" y="942"/>
                      <a:pt x="8756" y="942"/>
                    </a:cubicBezTo>
                    <a:cubicBezTo>
                      <a:pt x="8766" y="942"/>
                      <a:pt x="8777" y="923"/>
                      <a:pt x="8787" y="881"/>
                    </a:cubicBezTo>
                    <a:cubicBezTo>
                      <a:pt x="8797" y="805"/>
                      <a:pt x="8822" y="767"/>
                      <a:pt x="8843" y="767"/>
                    </a:cubicBezTo>
                    <a:cubicBezTo>
                      <a:pt x="8849" y="767"/>
                      <a:pt x="8854" y="769"/>
                      <a:pt x="8859" y="774"/>
                    </a:cubicBezTo>
                    <a:cubicBezTo>
                      <a:pt x="8867" y="779"/>
                      <a:pt x="8881" y="784"/>
                      <a:pt x="8896" y="784"/>
                    </a:cubicBezTo>
                    <a:cubicBezTo>
                      <a:pt x="8923" y="784"/>
                      <a:pt x="8955" y="767"/>
                      <a:pt x="8978" y="691"/>
                    </a:cubicBezTo>
                    <a:cubicBezTo>
                      <a:pt x="8978" y="684"/>
                      <a:pt x="8982" y="677"/>
                      <a:pt x="8985" y="677"/>
                    </a:cubicBezTo>
                    <a:cubicBezTo>
                      <a:pt x="8988" y="677"/>
                      <a:pt x="8990" y="681"/>
                      <a:pt x="8990" y="691"/>
                    </a:cubicBezTo>
                    <a:cubicBezTo>
                      <a:pt x="9002" y="786"/>
                      <a:pt x="9025" y="739"/>
                      <a:pt x="9037" y="762"/>
                    </a:cubicBezTo>
                    <a:cubicBezTo>
                      <a:pt x="9061" y="798"/>
                      <a:pt x="9085" y="834"/>
                      <a:pt x="9097" y="881"/>
                    </a:cubicBezTo>
                    <a:cubicBezTo>
                      <a:pt x="9097" y="881"/>
                      <a:pt x="9121" y="822"/>
                      <a:pt x="9133" y="822"/>
                    </a:cubicBezTo>
                    <a:cubicBezTo>
                      <a:pt x="9145" y="822"/>
                      <a:pt x="9156" y="881"/>
                      <a:pt x="9168" y="893"/>
                    </a:cubicBezTo>
                    <a:cubicBezTo>
                      <a:pt x="9180" y="899"/>
                      <a:pt x="9189" y="902"/>
                      <a:pt x="9198" y="902"/>
                    </a:cubicBezTo>
                    <a:cubicBezTo>
                      <a:pt x="9207" y="902"/>
                      <a:pt x="9216" y="899"/>
                      <a:pt x="9228" y="893"/>
                    </a:cubicBezTo>
                    <a:cubicBezTo>
                      <a:pt x="9240" y="893"/>
                      <a:pt x="9252" y="834"/>
                      <a:pt x="9264" y="774"/>
                    </a:cubicBezTo>
                    <a:cubicBezTo>
                      <a:pt x="9287" y="655"/>
                      <a:pt x="9287" y="548"/>
                      <a:pt x="9264" y="441"/>
                    </a:cubicBezTo>
                    <a:cubicBezTo>
                      <a:pt x="9275" y="369"/>
                      <a:pt x="9275" y="298"/>
                      <a:pt x="9299" y="227"/>
                    </a:cubicBezTo>
                    <a:cubicBezTo>
                      <a:pt x="9299" y="191"/>
                      <a:pt x="9299" y="155"/>
                      <a:pt x="9311" y="119"/>
                    </a:cubicBezTo>
                    <a:cubicBezTo>
                      <a:pt x="9311" y="84"/>
                      <a:pt x="9299" y="60"/>
                      <a:pt x="9299" y="60"/>
                    </a:cubicBezTo>
                    <a:cubicBezTo>
                      <a:pt x="9288" y="60"/>
                      <a:pt x="9277" y="56"/>
                      <a:pt x="9265" y="56"/>
                    </a:cubicBezTo>
                    <a:cubicBezTo>
                      <a:pt x="9241" y="56"/>
                      <a:pt x="9217" y="73"/>
                      <a:pt x="9192" y="179"/>
                    </a:cubicBezTo>
                    <a:cubicBezTo>
                      <a:pt x="9188" y="197"/>
                      <a:pt x="9183" y="205"/>
                      <a:pt x="9178" y="205"/>
                    </a:cubicBezTo>
                    <a:cubicBezTo>
                      <a:pt x="9171" y="205"/>
                      <a:pt x="9164" y="185"/>
                      <a:pt x="9156" y="155"/>
                    </a:cubicBezTo>
                    <a:cubicBezTo>
                      <a:pt x="9139" y="92"/>
                      <a:pt x="9125" y="60"/>
                      <a:pt x="9112" y="60"/>
                    </a:cubicBezTo>
                    <a:cubicBezTo>
                      <a:pt x="9098" y="60"/>
                      <a:pt x="9085" y="98"/>
                      <a:pt x="9073" y="179"/>
                    </a:cubicBezTo>
                    <a:cubicBezTo>
                      <a:pt x="9073" y="195"/>
                      <a:pt x="9070" y="201"/>
                      <a:pt x="9067" y="201"/>
                    </a:cubicBezTo>
                    <a:cubicBezTo>
                      <a:pt x="9060" y="201"/>
                      <a:pt x="9049" y="175"/>
                      <a:pt x="9049" y="143"/>
                    </a:cubicBezTo>
                    <a:cubicBezTo>
                      <a:pt x="9040" y="106"/>
                      <a:pt x="9031" y="76"/>
                      <a:pt x="9021" y="76"/>
                    </a:cubicBezTo>
                    <a:cubicBezTo>
                      <a:pt x="9019" y="76"/>
                      <a:pt x="9016" y="78"/>
                      <a:pt x="9014" y="84"/>
                    </a:cubicBezTo>
                    <a:cubicBezTo>
                      <a:pt x="9005" y="100"/>
                      <a:pt x="8992" y="144"/>
                      <a:pt x="8980" y="144"/>
                    </a:cubicBezTo>
                    <a:cubicBezTo>
                      <a:pt x="8975" y="144"/>
                      <a:pt x="8970" y="134"/>
                      <a:pt x="8966" y="107"/>
                    </a:cubicBezTo>
                    <a:lnTo>
                      <a:pt x="8859" y="107"/>
                    </a:lnTo>
                    <a:cubicBezTo>
                      <a:pt x="8859" y="107"/>
                      <a:pt x="8847" y="155"/>
                      <a:pt x="8847" y="238"/>
                    </a:cubicBezTo>
                    <a:cubicBezTo>
                      <a:pt x="8847" y="336"/>
                      <a:pt x="8834" y="387"/>
                      <a:pt x="8822" y="387"/>
                    </a:cubicBezTo>
                    <a:cubicBezTo>
                      <a:pt x="8818" y="387"/>
                      <a:pt x="8814" y="382"/>
                      <a:pt x="8811" y="369"/>
                    </a:cubicBezTo>
                    <a:cubicBezTo>
                      <a:pt x="8775" y="227"/>
                      <a:pt x="8775" y="227"/>
                      <a:pt x="8728" y="227"/>
                    </a:cubicBezTo>
                    <a:cubicBezTo>
                      <a:pt x="8711" y="227"/>
                      <a:pt x="8700" y="166"/>
                      <a:pt x="8686" y="166"/>
                    </a:cubicBezTo>
                    <a:cubicBezTo>
                      <a:pt x="8681" y="166"/>
                      <a:pt x="8675" y="176"/>
                      <a:pt x="8668" y="203"/>
                    </a:cubicBezTo>
                    <a:cubicBezTo>
                      <a:pt x="8656" y="179"/>
                      <a:pt x="8644" y="131"/>
                      <a:pt x="8633" y="131"/>
                    </a:cubicBezTo>
                    <a:cubicBezTo>
                      <a:pt x="8609" y="143"/>
                      <a:pt x="8597" y="215"/>
                      <a:pt x="8585" y="227"/>
                    </a:cubicBezTo>
                    <a:cubicBezTo>
                      <a:pt x="8578" y="240"/>
                      <a:pt x="8568" y="257"/>
                      <a:pt x="8558" y="257"/>
                    </a:cubicBezTo>
                    <a:cubicBezTo>
                      <a:pt x="8550" y="257"/>
                      <a:pt x="8543" y="246"/>
                      <a:pt x="8537" y="215"/>
                    </a:cubicBezTo>
                    <a:cubicBezTo>
                      <a:pt x="8531" y="196"/>
                      <a:pt x="8526" y="190"/>
                      <a:pt x="8521" y="190"/>
                    </a:cubicBezTo>
                    <a:cubicBezTo>
                      <a:pt x="8514" y="190"/>
                      <a:pt x="8508" y="202"/>
                      <a:pt x="8503" y="202"/>
                    </a:cubicBezTo>
                    <a:cubicBezTo>
                      <a:pt x="8498" y="202"/>
                      <a:pt x="8494" y="193"/>
                      <a:pt x="8490" y="155"/>
                    </a:cubicBezTo>
                    <a:cubicBezTo>
                      <a:pt x="8487" y="141"/>
                      <a:pt x="8485" y="136"/>
                      <a:pt x="8483" y="136"/>
                    </a:cubicBezTo>
                    <a:cubicBezTo>
                      <a:pt x="8475" y="136"/>
                      <a:pt x="8467" y="186"/>
                      <a:pt x="8455" y="186"/>
                    </a:cubicBezTo>
                    <a:cubicBezTo>
                      <a:pt x="8451" y="186"/>
                      <a:pt x="8447" y="181"/>
                      <a:pt x="8442" y="167"/>
                    </a:cubicBezTo>
                    <a:cubicBezTo>
                      <a:pt x="8435" y="127"/>
                      <a:pt x="8425" y="121"/>
                      <a:pt x="8415" y="121"/>
                    </a:cubicBezTo>
                    <a:cubicBezTo>
                      <a:pt x="8410" y="121"/>
                      <a:pt x="8406" y="122"/>
                      <a:pt x="8402" y="122"/>
                    </a:cubicBezTo>
                    <a:cubicBezTo>
                      <a:pt x="8399" y="122"/>
                      <a:pt x="8396" y="121"/>
                      <a:pt x="8394" y="119"/>
                    </a:cubicBezTo>
                    <a:cubicBezTo>
                      <a:pt x="8393" y="118"/>
                      <a:pt x="8391" y="117"/>
                      <a:pt x="8388" y="117"/>
                    </a:cubicBezTo>
                    <a:cubicBezTo>
                      <a:pt x="8375" y="117"/>
                      <a:pt x="8355" y="148"/>
                      <a:pt x="8335" y="238"/>
                    </a:cubicBezTo>
                    <a:cubicBezTo>
                      <a:pt x="8331" y="260"/>
                      <a:pt x="8328" y="269"/>
                      <a:pt x="8324" y="269"/>
                    </a:cubicBezTo>
                    <a:cubicBezTo>
                      <a:pt x="8317" y="269"/>
                      <a:pt x="8311" y="224"/>
                      <a:pt x="8311" y="191"/>
                    </a:cubicBezTo>
                    <a:cubicBezTo>
                      <a:pt x="8309" y="183"/>
                      <a:pt x="8307" y="180"/>
                      <a:pt x="8305" y="180"/>
                    </a:cubicBezTo>
                    <a:cubicBezTo>
                      <a:pt x="8299" y="180"/>
                      <a:pt x="8297" y="227"/>
                      <a:pt x="8287" y="274"/>
                    </a:cubicBezTo>
                    <a:cubicBezTo>
                      <a:pt x="8287" y="326"/>
                      <a:pt x="8287" y="360"/>
                      <a:pt x="8279" y="360"/>
                    </a:cubicBezTo>
                    <a:cubicBezTo>
                      <a:pt x="8278" y="360"/>
                      <a:pt x="8277" y="359"/>
                      <a:pt x="8275" y="358"/>
                    </a:cubicBezTo>
                    <a:cubicBezTo>
                      <a:pt x="8265" y="358"/>
                      <a:pt x="8264" y="316"/>
                      <a:pt x="8257" y="316"/>
                    </a:cubicBezTo>
                    <a:cubicBezTo>
                      <a:pt x="8255" y="316"/>
                      <a:pt x="8254" y="318"/>
                      <a:pt x="8252" y="322"/>
                    </a:cubicBezTo>
                    <a:cubicBezTo>
                      <a:pt x="8247" y="352"/>
                      <a:pt x="8243" y="367"/>
                      <a:pt x="8238" y="367"/>
                    </a:cubicBezTo>
                    <a:cubicBezTo>
                      <a:pt x="8229" y="367"/>
                      <a:pt x="8219" y="322"/>
                      <a:pt x="8204" y="238"/>
                    </a:cubicBezTo>
                    <a:cubicBezTo>
                      <a:pt x="8197" y="167"/>
                      <a:pt x="8185" y="142"/>
                      <a:pt x="8175" y="142"/>
                    </a:cubicBezTo>
                    <a:cubicBezTo>
                      <a:pt x="8168" y="142"/>
                      <a:pt x="8161" y="153"/>
                      <a:pt x="8156" y="167"/>
                    </a:cubicBezTo>
                    <a:cubicBezTo>
                      <a:pt x="8144" y="203"/>
                      <a:pt x="8144" y="250"/>
                      <a:pt x="8144" y="286"/>
                    </a:cubicBezTo>
                    <a:cubicBezTo>
                      <a:pt x="8144" y="326"/>
                      <a:pt x="8144" y="375"/>
                      <a:pt x="8137" y="375"/>
                    </a:cubicBezTo>
                    <a:cubicBezTo>
                      <a:pt x="8136" y="375"/>
                      <a:pt x="8134" y="373"/>
                      <a:pt x="8132" y="369"/>
                    </a:cubicBezTo>
                    <a:cubicBezTo>
                      <a:pt x="8123" y="325"/>
                      <a:pt x="8113" y="306"/>
                      <a:pt x="8103" y="306"/>
                    </a:cubicBezTo>
                    <a:cubicBezTo>
                      <a:pt x="8089" y="306"/>
                      <a:pt x="8075" y="347"/>
                      <a:pt x="8061" y="417"/>
                    </a:cubicBezTo>
                    <a:cubicBezTo>
                      <a:pt x="8058" y="426"/>
                      <a:pt x="8056" y="431"/>
                      <a:pt x="8054" y="431"/>
                    </a:cubicBezTo>
                    <a:cubicBezTo>
                      <a:pt x="8048" y="431"/>
                      <a:pt x="8046" y="395"/>
                      <a:pt x="8037" y="334"/>
                    </a:cubicBezTo>
                    <a:cubicBezTo>
                      <a:pt x="8027" y="207"/>
                      <a:pt x="8018" y="160"/>
                      <a:pt x="8008" y="160"/>
                    </a:cubicBezTo>
                    <a:cubicBezTo>
                      <a:pt x="8006" y="160"/>
                      <a:pt x="8004" y="163"/>
                      <a:pt x="8002" y="167"/>
                    </a:cubicBezTo>
                    <a:cubicBezTo>
                      <a:pt x="7993" y="184"/>
                      <a:pt x="7985" y="231"/>
                      <a:pt x="7976" y="231"/>
                    </a:cubicBezTo>
                    <a:cubicBezTo>
                      <a:pt x="7973" y="231"/>
                      <a:pt x="7969" y="223"/>
                      <a:pt x="7966" y="203"/>
                    </a:cubicBezTo>
                    <a:lnTo>
                      <a:pt x="7966" y="238"/>
                    </a:lnTo>
                    <a:cubicBezTo>
                      <a:pt x="7966" y="298"/>
                      <a:pt x="7961" y="377"/>
                      <a:pt x="7955" y="377"/>
                    </a:cubicBezTo>
                    <a:cubicBezTo>
                      <a:pt x="7951" y="377"/>
                      <a:pt x="7946" y="349"/>
                      <a:pt x="7942" y="274"/>
                    </a:cubicBezTo>
                    <a:cubicBezTo>
                      <a:pt x="7942" y="262"/>
                      <a:pt x="7942" y="238"/>
                      <a:pt x="7942" y="227"/>
                    </a:cubicBezTo>
                    <a:cubicBezTo>
                      <a:pt x="7936" y="248"/>
                      <a:pt x="7930" y="255"/>
                      <a:pt x="7924" y="255"/>
                    </a:cubicBezTo>
                    <a:cubicBezTo>
                      <a:pt x="7911" y="255"/>
                      <a:pt x="7900" y="222"/>
                      <a:pt x="7891" y="222"/>
                    </a:cubicBezTo>
                    <a:cubicBezTo>
                      <a:pt x="7888" y="222"/>
                      <a:pt x="7885" y="227"/>
                      <a:pt x="7882" y="238"/>
                    </a:cubicBezTo>
                    <a:cubicBezTo>
                      <a:pt x="7859" y="298"/>
                      <a:pt x="7835" y="334"/>
                      <a:pt x="7811" y="334"/>
                    </a:cubicBezTo>
                    <a:cubicBezTo>
                      <a:pt x="7787" y="340"/>
                      <a:pt x="7760" y="343"/>
                      <a:pt x="7732" y="343"/>
                    </a:cubicBezTo>
                    <a:cubicBezTo>
                      <a:pt x="7704" y="343"/>
                      <a:pt x="7674" y="340"/>
                      <a:pt x="7644" y="334"/>
                    </a:cubicBezTo>
                    <a:cubicBezTo>
                      <a:pt x="7621" y="334"/>
                      <a:pt x="7609" y="322"/>
                      <a:pt x="7597" y="262"/>
                    </a:cubicBezTo>
                    <a:cubicBezTo>
                      <a:pt x="7586" y="242"/>
                      <a:pt x="7578" y="230"/>
                      <a:pt x="7572" y="230"/>
                    </a:cubicBezTo>
                    <a:cubicBezTo>
                      <a:pt x="7563" y="230"/>
                      <a:pt x="7556" y="251"/>
                      <a:pt x="7549" y="298"/>
                    </a:cubicBezTo>
                    <a:cubicBezTo>
                      <a:pt x="7537" y="346"/>
                      <a:pt x="7525" y="381"/>
                      <a:pt x="7490" y="429"/>
                    </a:cubicBezTo>
                    <a:cubicBezTo>
                      <a:pt x="7490" y="430"/>
                      <a:pt x="7489" y="430"/>
                      <a:pt x="7489" y="430"/>
                    </a:cubicBezTo>
                    <a:cubicBezTo>
                      <a:pt x="7488" y="430"/>
                      <a:pt x="7477" y="345"/>
                      <a:pt x="7466" y="334"/>
                    </a:cubicBezTo>
                    <a:cubicBezTo>
                      <a:pt x="7463" y="331"/>
                      <a:pt x="7460" y="330"/>
                      <a:pt x="7456" y="330"/>
                    </a:cubicBezTo>
                    <a:cubicBezTo>
                      <a:pt x="7450" y="330"/>
                      <a:pt x="7442" y="333"/>
                      <a:pt x="7435" y="333"/>
                    </a:cubicBezTo>
                    <a:cubicBezTo>
                      <a:pt x="7429" y="333"/>
                      <a:pt x="7422" y="331"/>
                      <a:pt x="7418" y="322"/>
                    </a:cubicBezTo>
                    <a:cubicBezTo>
                      <a:pt x="7406" y="310"/>
                      <a:pt x="7394" y="227"/>
                      <a:pt x="7382" y="227"/>
                    </a:cubicBezTo>
                    <a:cubicBezTo>
                      <a:pt x="7382" y="227"/>
                      <a:pt x="7359" y="274"/>
                      <a:pt x="7347" y="310"/>
                    </a:cubicBezTo>
                    <a:cubicBezTo>
                      <a:pt x="7339" y="278"/>
                      <a:pt x="7332" y="266"/>
                      <a:pt x="7325" y="266"/>
                    </a:cubicBezTo>
                    <a:cubicBezTo>
                      <a:pt x="7308" y="266"/>
                      <a:pt x="7292" y="329"/>
                      <a:pt x="7275" y="346"/>
                    </a:cubicBezTo>
                    <a:cubicBezTo>
                      <a:pt x="7272" y="353"/>
                      <a:pt x="7268" y="356"/>
                      <a:pt x="7264" y="356"/>
                    </a:cubicBezTo>
                    <a:cubicBezTo>
                      <a:pt x="7256" y="356"/>
                      <a:pt x="7248" y="342"/>
                      <a:pt x="7240" y="334"/>
                    </a:cubicBezTo>
                    <a:cubicBezTo>
                      <a:pt x="7231" y="316"/>
                      <a:pt x="7222" y="285"/>
                      <a:pt x="7213" y="285"/>
                    </a:cubicBezTo>
                    <a:cubicBezTo>
                      <a:pt x="7210" y="285"/>
                      <a:pt x="7207" y="289"/>
                      <a:pt x="7204" y="298"/>
                    </a:cubicBezTo>
                    <a:cubicBezTo>
                      <a:pt x="7192" y="334"/>
                      <a:pt x="7180" y="346"/>
                      <a:pt x="7168" y="358"/>
                    </a:cubicBezTo>
                    <a:cubicBezTo>
                      <a:pt x="7120" y="369"/>
                      <a:pt x="7070" y="375"/>
                      <a:pt x="7019" y="375"/>
                    </a:cubicBezTo>
                    <a:cubicBezTo>
                      <a:pt x="6969" y="375"/>
                      <a:pt x="6918" y="369"/>
                      <a:pt x="6870" y="358"/>
                    </a:cubicBezTo>
                    <a:cubicBezTo>
                      <a:pt x="6859" y="358"/>
                      <a:pt x="6847" y="334"/>
                      <a:pt x="6847" y="310"/>
                    </a:cubicBezTo>
                    <a:cubicBezTo>
                      <a:pt x="6830" y="288"/>
                      <a:pt x="6813" y="278"/>
                      <a:pt x="6798" y="278"/>
                    </a:cubicBezTo>
                    <a:cubicBezTo>
                      <a:pt x="6780" y="278"/>
                      <a:pt x="6764" y="291"/>
                      <a:pt x="6751" y="310"/>
                    </a:cubicBezTo>
                    <a:cubicBezTo>
                      <a:pt x="6735" y="331"/>
                      <a:pt x="6719" y="343"/>
                      <a:pt x="6703" y="343"/>
                    </a:cubicBezTo>
                    <a:cubicBezTo>
                      <a:pt x="6684" y="343"/>
                      <a:pt x="6664" y="325"/>
                      <a:pt x="6644" y="286"/>
                    </a:cubicBezTo>
                    <a:cubicBezTo>
                      <a:pt x="6618" y="239"/>
                      <a:pt x="6594" y="213"/>
                      <a:pt x="6571" y="213"/>
                    </a:cubicBezTo>
                    <a:cubicBezTo>
                      <a:pt x="6541" y="213"/>
                      <a:pt x="6511" y="257"/>
                      <a:pt x="6478" y="358"/>
                    </a:cubicBezTo>
                    <a:cubicBezTo>
                      <a:pt x="6472" y="369"/>
                      <a:pt x="6466" y="378"/>
                      <a:pt x="6460" y="378"/>
                    </a:cubicBezTo>
                    <a:cubicBezTo>
                      <a:pt x="6454" y="378"/>
                      <a:pt x="6448" y="369"/>
                      <a:pt x="6442" y="346"/>
                    </a:cubicBezTo>
                    <a:cubicBezTo>
                      <a:pt x="6430" y="286"/>
                      <a:pt x="6418" y="238"/>
                      <a:pt x="6406" y="238"/>
                    </a:cubicBezTo>
                    <a:cubicBezTo>
                      <a:pt x="6394" y="238"/>
                      <a:pt x="6358" y="215"/>
                      <a:pt x="6335" y="131"/>
                    </a:cubicBezTo>
                    <a:cubicBezTo>
                      <a:pt x="6335" y="122"/>
                      <a:pt x="6333" y="118"/>
                      <a:pt x="6331" y="118"/>
                    </a:cubicBezTo>
                    <a:cubicBezTo>
                      <a:pt x="6324" y="118"/>
                      <a:pt x="6311" y="146"/>
                      <a:pt x="6311" y="155"/>
                    </a:cubicBezTo>
                    <a:cubicBezTo>
                      <a:pt x="6301" y="165"/>
                      <a:pt x="6292" y="182"/>
                      <a:pt x="6288" y="182"/>
                    </a:cubicBezTo>
                    <a:cubicBezTo>
                      <a:pt x="6287" y="182"/>
                      <a:pt x="6287" y="181"/>
                      <a:pt x="6287" y="179"/>
                    </a:cubicBezTo>
                    <a:cubicBezTo>
                      <a:pt x="6274" y="147"/>
                      <a:pt x="6265" y="125"/>
                      <a:pt x="6255" y="125"/>
                    </a:cubicBezTo>
                    <a:cubicBezTo>
                      <a:pt x="6247" y="125"/>
                      <a:pt x="6238" y="141"/>
                      <a:pt x="6227" y="179"/>
                    </a:cubicBezTo>
                    <a:cubicBezTo>
                      <a:pt x="6227" y="194"/>
                      <a:pt x="6223" y="204"/>
                      <a:pt x="6219" y="204"/>
                    </a:cubicBezTo>
                    <a:cubicBezTo>
                      <a:pt x="6217" y="204"/>
                      <a:pt x="6216" y="200"/>
                      <a:pt x="6216" y="191"/>
                    </a:cubicBezTo>
                    <a:cubicBezTo>
                      <a:pt x="6197" y="111"/>
                      <a:pt x="6182" y="85"/>
                      <a:pt x="6167" y="85"/>
                    </a:cubicBezTo>
                    <a:cubicBezTo>
                      <a:pt x="6152" y="85"/>
                      <a:pt x="6138" y="108"/>
                      <a:pt x="6120" y="131"/>
                    </a:cubicBezTo>
                    <a:cubicBezTo>
                      <a:pt x="6115" y="141"/>
                      <a:pt x="6111" y="145"/>
                      <a:pt x="6107" y="145"/>
                    </a:cubicBezTo>
                    <a:cubicBezTo>
                      <a:pt x="6095" y="145"/>
                      <a:pt x="6086" y="111"/>
                      <a:pt x="6079" y="111"/>
                    </a:cubicBezTo>
                    <a:cubicBezTo>
                      <a:pt x="6077" y="111"/>
                      <a:pt x="6075" y="113"/>
                      <a:pt x="6073" y="119"/>
                    </a:cubicBezTo>
                    <a:cubicBezTo>
                      <a:pt x="6061" y="155"/>
                      <a:pt x="6037" y="203"/>
                      <a:pt x="6025" y="238"/>
                    </a:cubicBezTo>
                    <a:cubicBezTo>
                      <a:pt x="6025" y="250"/>
                      <a:pt x="6013" y="250"/>
                      <a:pt x="6001" y="250"/>
                    </a:cubicBezTo>
                    <a:cubicBezTo>
                      <a:pt x="5966" y="250"/>
                      <a:pt x="5930" y="262"/>
                      <a:pt x="5894" y="262"/>
                    </a:cubicBezTo>
                    <a:cubicBezTo>
                      <a:pt x="5882" y="262"/>
                      <a:pt x="5870" y="238"/>
                      <a:pt x="5858" y="179"/>
                    </a:cubicBezTo>
                    <a:cubicBezTo>
                      <a:pt x="5854" y="156"/>
                      <a:pt x="5851" y="145"/>
                      <a:pt x="5847" y="145"/>
                    </a:cubicBezTo>
                    <a:cubicBezTo>
                      <a:pt x="5839" y="145"/>
                      <a:pt x="5831" y="190"/>
                      <a:pt x="5823" y="262"/>
                    </a:cubicBezTo>
                    <a:cubicBezTo>
                      <a:pt x="5823" y="298"/>
                      <a:pt x="5811" y="334"/>
                      <a:pt x="5799" y="369"/>
                    </a:cubicBezTo>
                    <a:cubicBezTo>
                      <a:pt x="5785" y="272"/>
                      <a:pt x="5771" y="252"/>
                      <a:pt x="5757" y="252"/>
                    </a:cubicBezTo>
                    <a:cubicBezTo>
                      <a:pt x="5747" y="252"/>
                      <a:pt x="5737" y="262"/>
                      <a:pt x="5727" y="262"/>
                    </a:cubicBezTo>
                    <a:cubicBezTo>
                      <a:pt x="5632" y="262"/>
                      <a:pt x="5537" y="286"/>
                      <a:pt x="5430" y="286"/>
                    </a:cubicBezTo>
                    <a:cubicBezTo>
                      <a:pt x="5412" y="292"/>
                      <a:pt x="5394" y="295"/>
                      <a:pt x="5376" y="295"/>
                    </a:cubicBezTo>
                    <a:cubicBezTo>
                      <a:pt x="5358" y="295"/>
                      <a:pt x="5340" y="292"/>
                      <a:pt x="5323" y="286"/>
                    </a:cubicBezTo>
                    <a:cubicBezTo>
                      <a:pt x="5311" y="286"/>
                      <a:pt x="5299" y="286"/>
                      <a:pt x="5287" y="250"/>
                    </a:cubicBezTo>
                    <a:cubicBezTo>
                      <a:pt x="5282" y="206"/>
                      <a:pt x="5275" y="194"/>
                      <a:pt x="5267" y="194"/>
                    </a:cubicBezTo>
                    <a:cubicBezTo>
                      <a:pt x="5258" y="194"/>
                      <a:pt x="5248" y="207"/>
                      <a:pt x="5237" y="207"/>
                    </a:cubicBezTo>
                    <a:cubicBezTo>
                      <a:pt x="5234" y="207"/>
                      <a:pt x="5231" y="206"/>
                      <a:pt x="5227" y="203"/>
                    </a:cubicBezTo>
                    <a:cubicBezTo>
                      <a:pt x="5226" y="201"/>
                      <a:pt x="5225" y="201"/>
                      <a:pt x="5223" y="201"/>
                    </a:cubicBezTo>
                    <a:cubicBezTo>
                      <a:pt x="5216" y="201"/>
                      <a:pt x="5208" y="216"/>
                      <a:pt x="5197" y="216"/>
                    </a:cubicBezTo>
                    <a:cubicBezTo>
                      <a:pt x="5192" y="216"/>
                      <a:pt x="5186" y="213"/>
                      <a:pt x="5180" y="203"/>
                    </a:cubicBezTo>
                    <a:cubicBezTo>
                      <a:pt x="5168" y="179"/>
                      <a:pt x="5156" y="143"/>
                      <a:pt x="5120" y="131"/>
                    </a:cubicBezTo>
                    <a:cubicBezTo>
                      <a:pt x="5116" y="128"/>
                      <a:pt x="5112" y="127"/>
                      <a:pt x="5107" y="127"/>
                    </a:cubicBezTo>
                    <a:cubicBezTo>
                      <a:pt x="5091" y="127"/>
                      <a:pt x="5075" y="143"/>
                      <a:pt x="5059" y="143"/>
                    </a:cubicBezTo>
                    <a:cubicBezTo>
                      <a:pt x="5044" y="143"/>
                      <a:pt x="5028" y="128"/>
                      <a:pt x="5013" y="72"/>
                    </a:cubicBezTo>
                    <a:lnTo>
                      <a:pt x="5001" y="227"/>
                    </a:lnTo>
                    <a:cubicBezTo>
                      <a:pt x="4990" y="165"/>
                      <a:pt x="4976" y="140"/>
                      <a:pt x="4962" y="140"/>
                    </a:cubicBezTo>
                    <a:cubicBezTo>
                      <a:pt x="4946" y="140"/>
                      <a:pt x="4930" y="171"/>
                      <a:pt x="4918" y="215"/>
                    </a:cubicBezTo>
                    <a:cubicBezTo>
                      <a:pt x="4918" y="227"/>
                      <a:pt x="4915" y="232"/>
                      <a:pt x="4912" y="232"/>
                    </a:cubicBezTo>
                    <a:cubicBezTo>
                      <a:pt x="4909" y="232"/>
                      <a:pt x="4906" y="227"/>
                      <a:pt x="4906" y="215"/>
                    </a:cubicBezTo>
                    <a:cubicBezTo>
                      <a:pt x="4894" y="191"/>
                      <a:pt x="4870" y="167"/>
                      <a:pt x="4858" y="143"/>
                    </a:cubicBezTo>
                    <a:cubicBezTo>
                      <a:pt x="4857" y="142"/>
                      <a:pt x="4855" y="141"/>
                      <a:pt x="4854" y="141"/>
                    </a:cubicBezTo>
                    <a:cubicBezTo>
                      <a:pt x="4843" y="141"/>
                      <a:pt x="4833" y="173"/>
                      <a:pt x="4823" y="215"/>
                    </a:cubicBezTo>
                    <a:cubicBezTo>
                      <a:pt x="4823" y="234"/>
                      <a:pt x="4815" y="254"/>
                      <a:pt x="4812" y="254"/>
                    </a:cubicBezTo>
                    <a:cubicBezTo>
                      <a:pt x="4811" y="254"/>
                      <a:pt x="4811" y="253"/>
                      <a:pt x="4811" y="250"/>
                    </a:cubicBezTo>
                    <a:cubicBezTo>
                      <a:pt x="4792" y="176"/>
                      <a:pt x="4777" y="156"/>
                      <a:pt x="4763" y="156"/>
                    </a:cubicBezTo>
                    <a:cubicBezTo>
                      <a:pt x="4750" y="156"/>
                      <a:pt x="4739" y="173"/>
                      <a:pt x="4727" y="179"/>
                    </a:cubicBezTo>
                    <a:cubicBezTo>
                      <a:pt x="4692" y="191"/>
                      <a:pt x="4680" y="179"/>
                      <a:pt x="4668" y="215"/>
                    </a:cubicBezTo>
                    <a:cubicBezTo>
                      <a:pt x="4651" y="240"/>
                      <a:pt x="4640" y="311"/>
                      <a:pt x="4627" y="311"/>
                    </a:cubicBezTo>
                    <a:cubicBezTo>
                      <a:pt x="4621" y="311"/>
                      <a:pt x="4615" y="298"/>
                      <a:pt x="4608" y="262"/>
                    </a:cubicBezTo>
                    <a:lnTo>
                      <a:pt x="4584" y="429"/>
                    </a:lnTo>
                    <a:cubicBezTo>
                      <a:pt x="4584" y="369"/>
                      <a:pt x="4573" y="298"/>
                      <a:pt x="4573" y="238"/>
                    </a:cubicBezTo>
                    <a:lnTo>
                      <a:pt x="4573" y="215"/>
                    </a:lnTo>
                    <a:cubicBezTo>
                      <a:pt x="4573" y="215"/>
                      <a:pt x="4560" y="202"/>
                      <a:pt x="4547" y="202"/>
                    </a:cubicBezTo>
                    <a:cubicBezTo>
                      <a:pt x="4538" y="202"/>
                      <a:pt x="4530" y="207"/>
                      <a:pt x="4525" y="227"/>
                    </a:cubicBezTo>
                    <a:cubicBezTo>
                      <a:pt x="4519" y="262"/>
                      <a:pt x="4510" y="274"/>
                      <a:pt x="4500" y="274"/>
                    </a:cubicBezTo>
                    <a:cubicBezTo>
                      <a:pt x="4489" y="274"/>
                      <a:pt x="4477" y="262"/>
                      <a:pt x="4465" y="250"/>
                    </a:cubicBezTo>
                    <a:cubicBezTo>
                      <a:pt x="4456" y="223"/>
                      <a:pt x="4440" y="195"/>
                      <a:pt x="4422" y="195"/>
                    </a:cubicBezTo>
                    <a:cubicBezTo>
                      <a:pt x="4417" y="195"/>
                      <a:pt x="4411" y="197"/>
                      <a:pt x="4406" y="203"/>
                    </a:cubicBezTo>
                    <a:cubicBezTo>
                      <a:pt x="4398" y="216"/>
                      <a:pt x="4390" y="220"/>
                      <a:pt x="4383" y="220"/>
                    </a:cubicBezTo>
                    <a:cubicBezTo>
                      <a:pt x="4370" y="220"/>
                      <a:pt x="4358" y="209"/>
                      <a:pt x="4345" y="209"/>
                    </a:cubicBezTo>
                    <a:cubicBezTo>
                      <a:pt x="4330" y="209"/>
                      <a:pt x="4314" y="225"/>
                      <a:pt x="4299" y="298"/>
                    </a:cubicBezTo>
                    <a:cubicBezTo>
                      <a:pt x="4299" y="300"/>
                      <a:pt x="4298" y="300"/>
                      <a:pt x="4298" y="300"/>
                    </a:cubicBezTo>
                    <a:cubicBezTo>
                      <a:pt x="4295" y="300"/>
                      <a:pt x="4285" y="274"/>
                      <a:pt x="4275" y="274"/>
                    </a:cubicBezTo>
                    <a:cubicBezTo>
                      <a:pt x="4275" y="262"/>
                      <a:pt x="4239" y="227"/>
                      <a:pt x="4227" y="227"/>
                    </a:cubicBezTo>
                    <a:cubicBezTo>
                      <a:pt x="4222" y="221"/>
                      <a:pt x="4209" y="212"/>
                      <a:pt x="4192" y="212"/>
                    </a:cubicBezTo>
                    <a:cubicBezTo>
                      <a:pt x="4169" y="212"/>
                      <a:pt x="4141" y="229"/>
                      <a:pt x="4120" y="298"/>
                    </a:cubicBezTo>
                    <a:cubicBezTo>
                      <a:pt x="4106" y="250"/>
                      <a:pt x="4093" y="229"/>
                      <a:pt x="4081" y="229"/>
                    </a:cubicBezTo>
                    <a:cubicBezTo>
                      <a:pt x="4063" y="229"/>
                      <a:pt x="4046" y="275"/>
                      <a:pt x="4025" y="346"/>
                    </a:cubicBezTo>
                    <a:cubicBezTo>
                      <a:pt x="4019" y="369"/>
                      <a:pt x="4013" y="375"/>
                      <a:pt x="4007" y="375"/>
                    </a:cubicBezTo>
                    <a:cubicBezTo>
                      <a:pt x="4001" y="375"/>
                      <a:pt x="3995" y="369"/>
                      <a:pt x="3989" y="369"/>
                    </a:cubicBezTo>
                    <a:cubicBezTo>
                      <a:pt x="3941" y="369"/>
                      <a:pt x="3894" y="369"/>
                      <a:pt x="3846" y="393"/>
                    </a:cubicBezTo>
                    <a:cubicBezTo>
                      <a:pt x="3834" y="393"/>
                      <a:pt x="3822" y="393"/>
                      <a:pt x="3811" y="441"/>
                    </a:cubicBezTo>
                    <a:cubicBezTo>
                      <a:pt x="3806" y="459"/>
                      <a:pt x="3801" y="467"/>
                      <a:pt x="3797" y="467"/>
                    </a:cubicBezTo>
                    <a:cubicBezTo>
                      <a:pt x="3790" y="467"/>
                      <a:pt x="3782" y="446"/>
                      <a:pt x="3775" y="417"/>
                    </a:cubicBezTo>
                    <a:cubicBezTo>
                      <a:pt x="3767" y="402"/>
                      <a:pt x="3762" y="395"/>
                      <a:pt x="3758" y="395"/>
                    </a:cubicBezTo>
                    <a:cubicBezTo>
                      <a:pt x="3750" y="395"/>
                      <a:pt x="3747" y="424"/>
                      <a:pt x="3739" y="465"/>
                    </a:cubicBezTo>
                    <a:cubicBezTo>
                      <a:pt x="3732" y="499"/>
                      <a:pt x="3725" y="518"/>
                      <a:pt x="3721" y="518"/>
                    </a:cubicBezTo>
                    <a:cubicBezTo>
                      <a:pt x="3717" y="518"/>
                      <a:pt x="3715" y="508"/>
                      <a:pt x="3715" y="488"/>
                    </a:cubicBezTo>
                    <a:cubicBezTo>
                      <a:pt x="3703" y="417"/>
                      <a:pt x="3680" y="417"/>
                      <a:pt x="3668" y="417"/>
                    </a:cubicBezTo>
                    <a:cubicBezTo>
                      <a:pt x="3638" y="412"/>
                      <a:pt x="3608" y="409"/>
                      <a:pt x="3579" y="409"/>
                    </a:cubicBezTo>
                    <a:cubicBezTo>
                      <a:pt x="3537" y="409"/>
                      <a:pt x="3495" y="415"/>
                      <a:pt x="3453" y="429"/>
                    </a:cubicBezTo>
                    <a:cubicBezTo>
                      <a:pt x="3441" y="437"/>
                      <a:pt x="3427" y="444"/>
                      <a:pt x="3413" y="444"/>
                    </a:cubicBezTo>
                    <a:cubicBezTo>
                      <a:pt x="3386" y="444"/>
                      <a:pt x="3358" y="419"/>
                      <a:pt x="3334" y="334"/>
                    </a:cubicBezTo>
                    <a:cubicBezTo>
                      <a:pt x="3330" y="326"/>
                      <a:pt x="3326" y="323"/>
                      <a:pt x="3323" y="323"/>
                    </a:cubicBezTo>
                    <a:cubicBezTo>
                      <a:pt x="3316" y="323"/>
                      <a:pt x="3310" y="334"/>
                      <a:pt x="3310" y="334"/>
                    </a:cubicBezTo>
                    <a:cubicBezTo>
                      <a:pt x="3299" y="334"/>
                      <a:pt x="3263" y="334"/>
                      <a:pt x="3251" y="322"/>
                    </a:cubicBezTo>
                    <a:cubicBezTo>
                      <a:pt x="3215" y="298"/>
                      <a:pt x="3179" y="286"/>
                      <a:pt x="3144" y="286"/>
                    </a:cubicBezTo>
                    <a:cubicBezTo>
                      <a:pt x="3114" y="280"/>
                      <a:pt x="3087" y="277"/>
                      <a:pt x="3060" y="277"/>
                    </a:cubicBezTo>
                    <a:cubicBezTo>
                      <a:pt x="3034" y="277"/>
                      <a:pt x="3007" y="280"/>
                      <a:pt x="2977" y="286"/>
                    </a:cubicBezTo>
                    <a:cubicBezTo>
                      <a:pt x="2971" y="286"/>
                      <a:pt x="2965" y="280"/>
                      <a:pt x="2959" y="280"/>
                    </a:cubicBezTo>
                    <a:cubicBezTo>
                      <a:pt x="2953" y="280"/>
                      <a:pt x="2947" y="286"/>
                      <a:pt x="2941" y="310"/>
                    </a:cubicBezTo>
                    <a:cubicBezTo>
                      <a:pt x="2932" y="348"/>
                      <a:pt x="2924" y="363"/>
                      <a:pt x="2918" y="363"/>
                    </a:cubicBezTo>
                    <a:cubicBezTo>
                      <a:pt x="2908" y="363"/>
                      <a:pt x="2901" y="329"/>
                      <a:pt x="2894" y="286"/>
                    </a:cubicBezTo>
                    <a:cubicBezTo>
                      <a:pt x="2882" y="250"/>
                      <a:pt x="2870" y="215"/>
                      <a:pt x="2846" y="191"/>
                    </a:cubicBezTo>
                    <a:cubicBezTo>
                      <a:pt x="2834" y="191"/>
                      <a:pt x="2834" y="250"/>
                      <a:pt x="2822" y="262"/>
                    </a:cubicBezTo>
                    <a:cubicBezTo>
                      <a:pt x="2816" y="268"/>
                      <a:pt x="2807" y="268"/>
                      <a:pt x="2798" y="268"/>
                    </a:cubicBezTo>
                    <a:cubicBezTo>
                      <a:pt x="2790" y="268"/>
                      <a:pt x="2781" y="268"/>
                      <a:pt x="2775" y="274"/>
                    </a:cubicBezTo>
                    <a:cubicBezTo>
                      <a:pt x="2774" y="275"/>
                      <a:pt x="2774" y="275"/>
                      <a:pt x="2773" y="275"/>
                    </a:cubicBezTo>
                    <a:cubicBezTo>
                      <a:pt x="2763" y="275"/>
                      <a:pt x="2746" y="188"/>
                      <a:pt x="2734" y="188"/>
                    </a:cubicBezTo>
                    <a:cubicBezTo>
                      <a:pt x="2732" y="188"/>
                      <a:pt x="2729" y="192"/>
                      <a:pt x="2727" y="203"/>
                    </a:cubicBezTo>
                    <a:cubicBezTo>
                      <a:pt x="2723" y="225"/>
                      <a:pt x="2718" y="234"/>
                      <a:pt x="2713" y="234"/>
                    </a:cubicBezTo>
                    <a:cubicBezTo>
                      <a:pt x="2701" y="234"/>
                      <a:pt x="2688" y="195"/>
                      <a:pt x="2679" y="179"/>
                    </a:cubicBezTo>
                    <a:cubicBezTo>
                      <a:pt x="2668" y="161"/>
                      <a:pt x="2662" y="158"/>
                      <a:pt x="2659" y="158"/>
                    </a:cubicBezTo>
                    <a:cubicBezTo>
                      <a:pt x="2657" y="158"/>
                      <a:pt x="2656" y="159"/>
                      <a:pt x="2656" y="159"/>
                    </a:cubicBezTo>
                    <a:cubicBezTo>
                      <a:pt x="2656" y="159"/>
                      <a:pt x="2656" y="158"/>
                      <a:pt x="2656" y="155"/>
                    </a:cubicBezTo>
                    <a:cubicBezTo>
                      <a:pt x="2655" y="154"/>
                      <a:pt x="2653" y="154"/>
                      <a:pt x="2652" y="154"/>
                    </a:cubicBezTo>
                    <a:cubicBezTo>
                      <a:pt x="2638" y="154"/>
                      <a:pt x="2606" y="207"/>
                      <a:pt x="2584" y="250"/>
                    </a:cubicBezTo>
                    <a:cubicBezTo>
                      <a:pt x="2560" y="155"/>
                      <a:pt x="2537" y="155"/>
                      <a:pt x="2513" y="155"/>
                    </a:cubicBezTo>
                    <a:cubicBezTo>
                      <a:pt x="2477" y="167"/>
                      <a:pt x="2477" y="155"/>
                      <a:pt x="2465" y="215"/>
                    </a:cubicBezTo>
                    <a:cubicBezTo>
                      <a:pt x="2441" y="310"/>
                      <a:pt x="2429" y="286"/>
                      <a:pt x="2406" y="298"/>
                    </a:cubicBezTo>
                    <a:cubicBezTo>
                      <a:pt x="2370" y="322"/>
                      <a:pt x="2334" y="334"/>
                      <a:pt x="2287" y="334"/>
                    </a:cubicBezTo>
                    <a:cubicBezTo>
                      <a:pt x="2281" y="334"/>
                      <a:pt x="2274" y="334"/>
                      <a:pt x="2268" y="334"/>
                    </a:cubicBezTo>
                    <a:cubicBezTo>
                      <a:pt x="2235" y="334"/>
                      <a:pt x="2197" y="326"/>
                      <a:pt x="2167" y="227"/>
                    </a:cubicBezTo>
                    <a:cubicBezTo>
                      <a:pt x="2167" y="203"/>
                      <a:pt x="2156" y="191"/>
                      <a:pt x="2132" y="179"/>
                    </a:cubicBezTo>
                    <a:cubicBezTo>
                      <a:pt x="2084" y="143"/>
                      <a:pt x="2036" y="167"/>
                      <a:pt x="1989" y="24"/>
                    </a:cubicBezTo>
                    <a:cubicBezTo>
                      <a:pt x="1983" y="6"/>
                      <a:pt x="1974" y="0"/>
                      <a:pt x="1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556;p27">
                <a:extLst>
                  <a:ext uri="{FF2B5EF4-FFF2-40B4-BE49-F238E27FC236}">
                    <a16:creationId xmlns:a16="http://schemas.microsoft.com/office/drawing/2014/main" id="{83338BB2-30F1-4589-89FD-CF57C2C738B8}"/>
                  </a:ext>
                </a:extLst>
              </p:cNvPr>
              <p:cNvSpPr/>
              <p:nvPr/>
            </p:nvSpPr>
            <p:spPr>
              <a:xfrm>
                <a:off x="4421642" y="2876732"/>
                <a:ext cx="292520" cy="339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1085" extrusionOk="0">
                    <a:moveTo>
                      <a:pt x="1965" y="0"/>
                    </a:moveTo>
                    <a:cubicBezTo>
                      <a:pt x="1957" y="0"/>
                      <a:pt x="1948" y="6"/>
                      <a:pt x="1942" y="12"/>
                    </a:cubicBezTo>
                    <a:cubicBezTo>
                      <a:pt x="1938" y="13"/>
                      <a:pt x="1934" y="14"/>
                      <a:pt x="1930" y="14"/>
                    </a:cubicBezTo>
                    <a:cubicBezTo>
                      <a:pt x="1908" y="14"/>
                      <a:pt x="1884" y="2"/>
                      <a:pt x="1860" y="2"/>
                    </a:cubicBezTo>
                    <a:cubicBezTo>
                      <a:pt x="1835" y="2"/>
                      <a:pt x="1809" y="15"/>
                      <a:pt x="1787" y="72"/>
                    </a:cubicBezTo>
                    <a:cubicBezTo>
                      <a:pt x="1787" y="78"/>
                      <a:pt x="1784" y="81"/>
                      <a:pt x="1779" y="81"/>
                    </a:cubicBezTo>
                    <a:cubicBezTo>
                      <a:pt x="1775" y="81"/>
                      <a:pt x="1769" y="78"/>
                      <a:pt x="1763" y="72"/>
                    </a:cubicBezTo>
                    <a:cubicBezTo>
                      <a:pt x="1756" y="45"/>
                      <a:pt x="1750" y="36"/>
                      <a:pt x="1743" y="36"/>
                    </a:cubicBezTo>
                    <a:cubicBezTo>
                      <a:pt x="1728" y="36"/>
                      <a:pt x="1712" y="78"/>
                      <a:pt x="1693" y="78"/>
                    </a:cubicBezTo>
                    <a:cubicBezTo>
                      <a:pt x="1689" y="78"/>
                      <a:pt x="1684" y="76"/>
                      <a:pt x="1680" y="72"/>
                    </a:cubicBezTo>
                    <a:cubicBezTo>
                      <a:pt x="1668" y="54"/>
                      <a:pt x="1653" y="51"/>
                      <a:pt x="1637" y="51"/>
                    </a:cubicBezTo>
                    <a:cubicBezTo>
                      <a:pt x="1628" y="51"/>
                      <a:pt x="1620" y="52"/>
                      <a:pt x="1611" y="52"/>
                    </a:cubicBezTo>
                    <a:cubicBezTo>
                      <a:pt x="1602" y="52"/>
                      <a:pt x="1593" y="51"/>
                      <a:pt x="1584" y="48"/>
                    </a:cubicBezTo>
                    <a:cubicBezTo>
                      <a:pt x="1579" y="48"/>
                      <a:pt x="1574" y="47"/>
                      <a:pt x="1570" y="47"/>
                    </a:cubicBezTo>
                    <a:cubicBezTo>
                      <a:pt x="1555" y="47"/>
                      <a:pt x="1543" y="55"/>
                      <a:pt x="1525" y="119"/>
                    </a:cubicBezTo>
                    <a:cubicBezTo>
                      <a:pt x="1525" y="131"/>
                      <a:pt x="1523" y="135"/>
                      <a:pt x="1519" y="135"/>
                    </a:cubicBezTo>
                    <a:cubicBezTo>
                      <a:pt x="1512" y="135"/>
                      <a:pt x="1501" y="116"/>
                      <a:pt x="1501" y="107"/>
                    </a:cubicBezTo>
                    <a:cubicBezTo>
                      <a:pt x="1491" y="97"/>
                      <a:pt x="1481" y="69"/>
                      <a:pt x="1478" y="69"/>
                    </a:cubicBezTo>
                    <a:cubicBezTo>
                      <a:pt x="1478" y="69"/>
                      <a:pt x="1477" y="70"/>
                      <a:pt x="1477" y="72"/>
                    </a:cubicBezTo>
                    <a:cubicBezTo>
                      <a:pt x="1469" y="72"/>
                      <a:pt x="1451" y="88"/>
                      <a:pt x="1432" y="88"/>
                    </a:cubicBezTo>
                    <a:cubicBezTo>
                      <a:pt x="1423" y="88"/>
                      <a:pt x="1414" y="84"/>
                      <a:pt x="1406" y="72"/>
                    </a:cubicBezTo>
                    <a:cubicBezTo>
                      <a:pt x="1396" y="62"/>
                      <a:pt x="1386" y="58"/>
                      <a:pt x="1375" y="58"/>
                    </a:cubicBezTo>
                    <a:cubicBezTo>
                      <a:pt x="1360" y="58"/>
                      <a:pt x="1343" y="65"/>
                      <a:pt x="1323" y="72"/>
                    </a:cubicBezTo>
                    <a:cubicBezTo>
                      <a:pt x="1299" y="96"/>
                      <a:pt x="1299" y="107"/>
                      <a:pt x="1275" y="119"/>
                    </a:cubicBezTo>
                    <a:lnTo>
                      <a:pt x="1227" y="119"/>
                    </a:lnTo>
                    <a:cubicBezTo>
                      <a:pt x="1203" y="107"/>
                      <a:pt x="1180" y="96"/>
                      <a:pt x="1156" y="96"/>
                    </a:cubicBezTo>
                    <a:lnTo>
                      <a:pt x="787" y="96"/>
                    </a:lnTo>
                    <a:cubicBezTo>
                      <a:pt x="703" y="96"/>
                      <a:pt x="632" y="119"/>
                      <a:pt x="561" y="119"/>
                    </a:cubicBezTo>
                    <a:cubicBezTo>
                      <a:pt x="525" y="119"/>
                      <a:pt x="501" y="143"/>
                      <a:pt x="465" y="238"/>
                    </a:cubicBezTo>
                    <a:cubicBezTo>
                      <a:pt x="459" y="265"/>
                      <a:pt x="449" y="284"/>
                      <a:pt x="439" y="284"/>
                    </a:cubicBezTo>
                    <a:cubicBezTo>
                      <a:pt x="431" y="284"/>
                      <a:pt x="423" y="271"/>
                      <a:pt x="418" y="238"/>
                    </a:cubicBezTo>
                    <a:cubicBezTo>
                      <a:pt x="406" y="192"/>
                      <a:pt x="395" y="171"/>
                      <a:pt x="383" y="171"/>
                    </a:cubicBezTo>
                    <a:cubicBezTo>
                      <a:pt x="371" y="171"/>
                      <a:pt x="359" y="195"/>
                      <a:pt x="346" y="238"/>
                    </a:cubicBezTo>
                    <a:cubicBezTo>
                      <a:pt x="346" y="260"/>
                      <a:pt x="342" y="264"/>
                      <a:pt x="336" y="264"/>
                    </a:cubicBezTo>
                    <a:cubicBezTo>
                      <a:pt x="332" y="264"/>
                      <a:pt x="327" y="262"/>
                      <a:pt x="322" y="262"/>
                    </a:cubicBezTo>
                    <a:lnTo>
                      <a:pt x="168" y="310"/>
                    </a:lnTo>
                    <a:lnTo>
                      <a:pt x="168" y="334"/>
                    </a:lnTo>
                    <a:lnTo>
                      <a:pt x="1" y="346"/>
                    </a:lnTo>
                    <a:cubicBezTo>
                      <a:pt x="1" y="358"/>
                      <a:pt x="1" y="369"/>
                      <a:pt x="1" y="381"/>
                    </a:cubicBezTo>
                    <a:lnTo>
                      <a:pt x="1" y="453"/>
                    </a:lnTo>
                    <a:cubicBezTo>
                      <a:pt x="1" y="500"/>
                      <a:pt x="1" y="548"/>
                      <a:pt x="13" y="596"/>
                    </a:cubicBezTo>
                    <a:cubicBezTo>
                      <a:pt x="13" y="727"/>
                      <a:pt x="25" y="810"/>
                      <a:pt x="49" y="810"/>
                    </a:cubicBezTo>
                    <a:cubicBezTo>
                      <a:pt x="57" y="810"/>
                      <a:pt x="80" y="794"/>
                      <a:pt x="106" y="794"/>
                    </a:cubicBezTo>
                    <a:cubicBezTo>
                      <a:pt x="119" y="794"/>
                      <a:pt x="132" y="798"/>
                      <a:pt x="144" y="810"/>
                    </a:cubicBezTo>
                    <a:cubicBezTo>
                      <a:pt x="150" y="814"/>
                      <a:pt x="158" y="816"/>
                      <a:pt x="166" y="816"/>
                    </a:cubicBezTo>
                    <a:cubicBezTo>
                      <a:pt x="193" y="816"/>
                      <a:pt x="228" y="798"/>
                      <a:pt x="261" y="798"/>
                    </a:cubicBezTo>
                    <a:cubicBezTo>
                      <a:pt x="274" y="798"/>
                      <a:pt x="287" y="801"/>
                      <a:pt x="299" y="810"/>
                    </a:cubicBezTo>
                    <a:cubicBezTo>
                      <a:pt x="304" y="813"/>
                      <a:pt x="309" y="814"/>
                      <a:pt x="315" y="814"/>
                    </a:cubicBezTo>
                    <a:cubicBezTo>
                      <a:pt x="333" y="814"/>
                      <a:pt x="349" y="797"/>
                      <a:pt x="358" y="750"/>
                    </a:cubicBezTo>
                    <a:cubicBezTo>
                      <a:pt x="364" y="736"/>
                      <a:pt x="370" y="730"/>
                      <a:pt x="376" y="730"/>
                    </a:cubicBezTo>
                    <a:cubicBezTo>
                      <a:pt x="391" y="730"/>
                      <a:pt x="406" y="766"/>
                      <a:pt x="421" y="766"/>
                    </a:cubicBezTo>
                    <a:cubicBezTo>
                      <a:pt x="424" y="766"/>
                      <a:pt x="427" y="765"/>
                      <a:pt x="430" y="762"/>
                    </a:cubicBezTo>
                    <a:cubicBezTo>
                      <a:pt x="446" y="746"/>
                      <a:pt x="468" y="656"/>
                      <a:pt x="492" y="656"/>
                    </a:cubicBezTo>
                    <a:cubicBezTo>
                      <a:pt x="503" y="656"/>
                      <a:pt x="514" y="675"/>
                      <a:pt x="525" y="727"/>
                    </a:cubicBezTo>
                    <a:cubicBezTo>
                      <a:pt x="525" y="736"/>
                      <a:pt x="526" y="739"/>
                      <a:pt x="527" y="739"/>
                    </a:cubicBezTo>
                    <a:cubicBezTo>
                      <a:pt x="531" y="739"/>
                      <a:pt x="540" y="709"/>
                      <a:pt x="549" y="691"/>
                    </a:cubicBezTo>
                    <a:cubicBezTo>
                      <a:pt x="561" y="667"/>
                      <a:pt x="572" y="631"/>
                      <a:pt x="584" y="608"/>
                    </a:cubicBezTo>
                    <a:cubicBezTo>
                      <a:pt x="594" y="595"/>
                      <a:pt x="603" y="592"/>
                      <a:pt x="612" y="592"/>
                    </a:cubicBezTo>
                    <a:cubicBezTo>
                      <a:pt x="620" y="592"/>
                      <a:pt x="627" y="594"/>
                      <a:pt x="635" y="594"/>
                    </a:cubicBezTo>
                    <a:cubicBezTo>
                      <a:pt x="654" y="594"/>
                      <a:pt x="673" y="583"/>
                      <a:pt x="692" y="500"/>
                    </a:cubicBezTo>
                    <a:cubicBezTo>
                      <a:pt x="703" y="536"/>
                      <a:pt x="715" y="584"/>
                      <a:pt x="727" y="584"/>
                    </a:cubicBezTo>
                    <a:cubicBezTo>
                      <a:pt x="727" y="584"/>
                      <a:pt x="739" y="512"/>
                      <a:pt x="751" y="500"/>
                    </a:cubicBezTo>
                    <a:cubicBezTo>
                      <a:pt x="752" y="500"/>
                      <a:pt x="752" y="500"/>
                      <a:pt x="753" y="500"/>
                    </a:cubicBezTo>
                    <a:cubicBezTo>
                      <a:pt x="762" y="500"/>
                      <a:pt x="777" y="559"/>
                      <a:pt x="789" y="559"/>
                    </a:cubicBezTo>
                    <a:cubicBezTo>
                      <a:pt x="792" y="559"/>
                      <a:pt x="796" y="553"/>
                      <a:pt x="799" y="536"/>
                    </a:cubicBezTo>
                    <a:cubicBezTo>
                      <a:pt x="799" y="507"/>
                      <a:pt x="803" y="492"/>
                      <a:pt x="809" y="492"/>
                    </a:cubicBezTo>
                    <a:cubicBezTo>
                      <a:pt x="813" y="492"/>
                      <a:pt x="818" y="498"/>
                      <a:pt x="822" y="512"/>
                    </a:cubicBezTo>
                    <a:cubicBezTo>
                      <a:pt x="834" y="548"/>
                      <a:pt x="846" y="548"/>
                      <a:pt x="858" y="596"/>
                    </a:cubicBezTo>
                    <a:cubicBezTo>
                      <a:pt x="865" y="638"/>
                      <a:pt x="872" y="668"/>
                      <a:pt x="882" y="668"/>
                    </a:cubicBezTo>
                    <a:cubicBezTo>
                      <a:pt x="888" y="668"/>
                      <a:pt x="896" y="653"/>
                      <a:pt x="906" y="619"/>
                    </a:cubicBezTo>
                    <a:cubicBezTo>
                      <a:pt x="911" y="654"/>
                      <a:pt x="918" y="666"/>
                      <a:pt x="925" y="666"/>
                    </a:cubicBezTo>
                    <a:cubicBezTo>
                      <a:pt x="935" y="666"/>
                      <a:pt x="946" y="641"/>
                      <a:pt x="953" y="619"/>
                    </a:cubicBezTo>
                    <a:cubicBezTo>
                      <a:pt x="965" y="608"/>
                      <a:pt x="982" y="591"/>
                      <a:pt x="1000" y="591"/>
                    </a:cubicBezTo>
                    <a:cubicBezTo>
                      <a:pt x="1020" y="591"/>
                      <a:pt x="1042" y="611"/>
                      <a:pt x="1061" y="679"/>
                    </a:cubicBezTo>
                    <a:cubicBezTo>
                      <a:pt x="1066" y="707"/>
                      <a:pt x="1075" y="719"/>
                      <a:pt x="1083" y="719"/>
                    </a:cubicBezTo>
                    <a:cubicBezTo>
                      <a:pt x="1092" y="719"/>
                      <a:pt x="1102" y="704"/>
                      <a:pt x="1108" y="679"/>
                    </a:cubicBezTo>
                    <a:cubicBezTo>
                      <a:pt x="1132" y="631"/>
                      <a:pt x="1144" y="596"/>
                      <a:pt x="1156" y="548"/>
                    </a:cubicBezTo>
                    <a:cubicBezTo>
                      <a:pt x="1160" y="508"/>
                      <a:pt x="1165" y="498"/>
                      <a:pt x="1170" y="498"/>
                    </a:cubicBezTo>
                    <a:cubicBezTo>
                      <a:pt x="1175" y="498"/>
                      <a:pt x="1181" y="508"/>
                      <a:pt x="1188" y="508"/>
                    </a:cubicBezTo>
                    <a:cubicBezTo>
                      <a:pt x="1192" y="508"/>
                      <a:pt x="1198" y="503"/>
                      <a:pt x="1203" y="488"/>
                    </a:cubicBezTo>
                    <a:cubicBezTo>
                      <a:pt x="1239" y="608"/>
                      <a:pt x="1275" y="560"/>
                      <a:pt x="1311" y="584"/>
                    </a:cubicBezTo>
                    <a:cubicBezTo>
                      <a:pt x="1320" y="587"/>
                      <a:pt x="1326" y="589"/>
                      <a:pt x="1332" y="589"/>
                    </a:cubicBezTo>
                    <a:cubicBezTo>
                      <a:pt x="1348" y="589"/>
                      <a:pt x="1352" y="569"/>
                      <a:pt x="1370" y="488"/>
                    </a:cubicBezTo>
                    <a:cubicBezTo>
                      <a:pt x="1374" y="474"/>
                      <a:pt x="1376" y="468"/>
                      <a:pt x="1378" y="468"/>
                    </a:cubicBezTo>
                    <a:cubicBezTo>
                      <a:pt x="1383" y="468"/>
                      <a:pt x="1386" y="499"/>
                      <a:pt x="1394" y="524"/>
                    </a:cubicBezTo>
                    <a:cubicBezTo>
                      <a:pt x="1401" y="538"/>
                      <a:pt x="1408" y="557"/>
                      <a:pt x="1415" y="557"/>
                    </a:cubicBezTo>
                    <a:cubicBezTo>
                      <a:pt x="1420" y="557"/>
                      <a:pt x="1425" y="548"/>
                      <a:pt x="1430" y="524"/>
                    </a:cubicBezTo>
                    <a:cubicBezTo>
                      <a:pt x="1435" y="469"/>
                      <a:pt x="1443" y="442"/>
                      <a:pt x="1452" y="442"/>
                    </a:cubicBezTo>
                    <a:cubicBezTo>
                      <a:pt x="1461" y="442"/>
                      <a:pt x="1471" y="478"/>
                      <a:pt x="1477" y="548"/>
                    </a:cubicBezTo>
                    <a:cubicBezTo>
                      <a:pt x="1489" y="584"/>
                      <a:pt x="1489" y="631"/>
                      <a:pt x="1513" y="667"/>
                    </a:cubicBezTo>
                    <a:cubicBezTo>
                      <a:pt x="1514" y="668"/>
                      <a:pt x="1515" y="668"/>
                      <a:pt x="1515" y="668"/>
                    </a:cubicBezTo>
                    <a:cubicBezTo>
                      <a:pt x="1523" y="668"/>
                      <a:pt x="1525" y="628"/>
                      <a:pt x="1530" y="628"/>
                    </a:cubicBezTo>
                    <a:cubicBezTo>
                      <a:pt x="1532" y="628"/>
                      <a:pt x="1534" y="632"/>
                      <a:pt x="1537" y="643"/>
                    </a:cubicBezTo>
                    <a:cubicBezTo>
                      <a:pt x="1541" y="659"/>
                      <a:pt x="1543" y="665"/>
                      <a:pt x="1545" y="665"/>
                    </a:cubicBezTo>
                    <a:cubicBezTo>
                      <a:pt x="1549" y="665"/>
                      <a:pt x="1549" y="636"/>
                      <a:pt x="1549" y="596"/>
                    </a:cubicBezTo>
                    <a:cubicBezTo>
                      <a:pt x="1561" y="536"/>
                      <a:pt x="1549" y="512"/>
                      <a:pt x="1561" y="465"/>
                    </a:cubicBezTo>
                    <a:cubicBezTo>
                      <a:pt x="1561" y="500"/>
                      <a:pt x="1573" y="548"/>
                      <a:pt x="1573" y="584"/>
                    </a:cubicBezTo>
                    <a:cubicBezTo>
                      <a:pt x="1579" y="610"/>
                      <a:pt x="1582" y="629"/>
                      <a:pt x="1583" y="629"/>
                    </a:cubicBezTo>
                    <a:cubicBezTo>
                      <a:pt x="1584" y="629"/>
                      <a:pt x="1584" y="616"/>
                      <a:pt x="1584" y="584"/>
                    </a:cubicBezTo>
                    <a:cubicBezTo>
                      <a:pt x="1584" y="520"/>
                      <a:pt x="1584" y="436"/>
                      <a:pt x="1595" y="436"/>
                    </a:cubicBezTo>
                    <a:cubicBezTo>
                      <a:pt x="1598" y="436"/>
                      <a:pt x="1603" y="445"/>
                      <a:pt x="1608" y="465"/>
                    </a:cubicBezTo>
                    <a:cubicBezTo>
                      <a:pt x="1616" y="575"/>
                      <a:pt x="1629" y="664"/>
                      <a:pt x="1644" y="664"/>
                    </a:cubicBezTo>
                    <a:cubicBezTo>
                      <a:pt x="1652" y="664"/>
                      <a:pt x="1660" y="640"/>
                      <a:pt x="1668" y="584"/>
                    </a:cubicBezTo>
                    <a:cubicBezTo>
                      <a:pt x="1673" y="556"/>
                      <a:pt x="1679" y="543"/>
                      <a:pt x="1683" y="543"/>
                    </a:cubicBezTo>
                    <a:cubicBezTo>
                      <a:pt x="1688" y="543"/>
                      <a:pt x="1692" y="559"/>
                      <a:pt x="1692" y="584"/>
                    </a:cubicBezTo>
                    <a:cubicBezTo>
                      <a:pt x="1696" y="607"/>
                      <a:pt x="1703" y="619"/>
                      <a:pt x="1710" y="619"/>
                    </a:cubicBezTo>
                    <a:cubicBezTo>
                      <a:pt x="1720" y="619"/>
                      <a:pt x="1732" y="589"/>
                      <a:pt x="1739" y="524"/>
                    </a:cubicBezTo>
                    <a:cubicBezTo>
                      <a:pt x="1739" y="484"/>
                      <a:pt x="1745" y="449"/>
                      <a:pt x="1752" y="449"/>
                    </a:cubicBezTo>
                    <a:cubicBezTo>
                      <a:pt x="1755" y="449"/>
                      <a:pt x="1759" y="457"/>
                      <a:pt x="1763" y="477"/>
                    </a:cubicBezTo>
                    <a:cubicBezTo>
                      <a:pt x="1770" y="529"/>
                      <a:pt x="1780" y="556"/>
                      <a:pt x="1792" y="556"/>
                    </a:cubicBezTo>
                    <a:cubicBezTo>
                      <a:pt x="1801" y="556"/>
                      <a:pt x="1812" y="538"/>
                      <a:pt x="1823" y="500"/>
                    </a:cubicBezTo>
                    <a:cubicBezTo>
                      <a:pt x="1823" y="472"/>
                      <a:pt x="1827" y="456"/>
                      <a:pt x="1833" y="456"/>
                    </a:cubicBezTo>
                    <a:cubicBezTo>
                      <a:pt x="1837" y="456"/>
                      <a:pt x="1842" y="462"/>
                      <a:pt x="1846" y="477"/>
                    </a:cubicBezTo>
                    <a:cubicBezTo>
                      <a:pt x="1858" y="505"/>
                      <a:pt x="1869" y="523"/>
                      <a:pt x="1879" y="523"/>
                    </a:cubicBezTo>
                    <a:cubicBezTo>
                      <a:pt x="1890" y="523"/>
                      <a:pt x="1900" y="502"/>
                      <a:pt x="1906" y="453"/>
                    </a:cubicBezTo>
                    <a:cubicBezTo>
                      <a:pt x="1912" y="424"/>
                      <a:pt x="1918" y="415"/>
                      <a:pt x="1923" y="415"/>
                    </a:cubicBezTo>
                    <a:cubicBezTo>
                      <a:pt x="1931" y="415"/>
                      <a:pt x="1937" y="438"/>
                      <a:pt x="1943" y="438"/>
                    </a:cubicBezTo>
                    <a:cubicBezTo>
                      <a:pt x="1947" y="438"/>
                      <a:pt x="1950" y="428"/>
                      <a:pt x="1954" y="393"/>
                    </a:cubicBezTo>
                    <a:cubicBezTo>
                      <a:pt x="1977" y="524"/>
                      <a:pt x="2001" y="488"/>
                      <a:pt x="2025" y="524"/>
                    </a:cubicBezTo>
                    <a:cubicBezTo>
                      <a:pt x="2041" y="548"/>
                      <a:pt x="2057" y="643"/>
                      <a:pt x="2073" y="643"/>
                    </a:cubicBezTo>
                    <a:cubicBezTo>
                      <a:pt x="2081" y="643"/>
                      <a:pt x="2089" y="622"/>
                      <a:pt x="2096" y="560"/>
                    </a:cubicBezTo>
                    <a:cubicBezTo>
                      <a:pt x="2096" y="554"/>
                      <a:pt x="2096" y="551"/>
                      <a:pt x="2098" y="551"/>
                    </a:cubicBezTo>
                    <a:cubicBezTo>
                      <a:pt x="2099" y="551"/>
                      <a:pt x="2102" y="554"/>
                      <a:pt x="2108" y="560"/>
                    </a:cubicBezTo>
                    <a:cubicBezTo>
                      <a:pt x="2132" y="750"/>
                      <a:pt x="2168" y="655"/>
                      <a:pt x="2204" y="786"/>
                    </a:cubicBezTo>
                    <a:cubicBezTo>
                      <a:pt x="2209" y="808"/>
                      <a:pt x="2215" y="818"/>
                      <a:pt x="2220" y="818"/>
                    </a:cubicBezTo>
                    <a:cubicBezTo>
                      <a:pt x="2227" y="818"/>
                      <a:pt x="2233" y="805"/>
                      <a:pt x="2239" y="786"/>
                    </a:cubicBezTo>
                    <a:cubicBezTo>
                      <a:pt x="2251" y="750"/>
                      <a:pt x="2263" y="715"/>
                      <a:pt x="2275" y="703"/>
                    </a:cubicBezTo>
                    <a:cubicBezTo>
                      <a:pt x="2290" y="698"/>
                      <a:pt x="2306" y="690"/>
                      <a:pt x="2322" y="690"/>
                    </a:cubicBezTo>
                    <a:cubicBezTo>
                      <a:pt x="2344" y="690"/>
                      <a:pt x="2367" y="703"/>
                      <a:pt x="2394" y="750"/>
                    </a:cubicBezTo>
                    <a:cubicBezTo>
                      <a:pt x="2394" y="756"/>
                      <a:pt x="2397" y="759"/>
                      <a:pt x="2400" y="759"/>
                    </a:cubicBezTo>
                    <a:cubicBezTo>
                      <a:pt x="2403" y="759"/>
                      <a:pt x="2406" y="756"/>
                      <a:pt x="2406" y="750"/>
                    </a:cubicBezTo>
                    <a:cubicBezTo>
                      <a:pt x="2421" y="704"/>
                      <a:pt x="2434" y="685"/>
                      <a:pt x="2447" y="685"/>
                    </a:cubicBezTo>
                    <a:cubicBezTo>
                      <a:pt x="2464" y="685"/>
                      <a:pt x="2481" y="720"/>
                      <a:pt x="2501" y="774"/>
                    </a:cubicBezTo>
                    <a:cubicBezTo>
                      <a:pt x="2509" y="791"/>
                      <a:pt x="2518" y="818"/>
                      <a:pt x="2526" y="818"/>
                    </a:cubicBezTo>
                    <a:cubicBezTo>
                      <a:pt x="2530" y="818"/>
                      <a:pt x="2533" y="813"/>
                      <a:pt x="2537" y="798"/>
                    </a:cubicBezTo>
                    <a:cubicBezTo>
                      <a:pt x="2542" y="770"/>
                      <a:pt x="2546" y="764"/>
                      <a:pt x="2552" y="764"/>
                    </a:cubicBezTo>
                    <a:cubicBezTo>
                      <a:pt x="2556" y="764"/>
                      <a:pt x="2561" y="768"/>
                      <a:pt x="2566" y="768"/>
                    </a:cubicBezTo>
                    <a:cubicBezTo>
                      <a:pt x="2572" y="768"/>
                      <a:pt x="2578" y="765"/>
                      <a:pt x="2585" y="750"/>
                    </a:cubicBezTo>
                    <a:cubicBezTo>
                      <a:pt x="2598" y="705"/>
                      <a:pt x="2611" y="677"/>
                      <a:pt x="2624" y="677"/>
                    </a:cubicBezTo>
                    <a:cubicBezTo>
                      <a:pt x="2635" y="677"/>
                      <a:pt x="2645" y="696"/>
                      <a:pt x="2656" y="739"/>
                    </a:cubicBezTo>
                    <a:cubicBezTo>
                      <a:pt x="2672" y="792"/>
                      <a:pt x="2686" y="819"/>
                      <a:pt x="2699" y="819"/>
                    </a:cubicBezTo>
                    <a:cubicBezTo>
                      <a:pt x="2715" y="819"/>
                      <a:pt x="2731" y="777"/>
                      <a:pt x="2751" y="691"/>
                    </a:cubicBezTo>
                    <a:cubicBezTo>
                      <a:pt x="2751" y="680"/>
                      <a:pt x="2752" y="676"/>
                      <a:pt x="2754" y="676"/>
                    </a:cubicBezTo>
                    <a:cubicBezTo>
                      <a:pt x="2758" y="676"/>
                      <a:pt x="2767" y="701"/>
                      <a:pt x="2775" y="727"/>
                    </a:cubicBezTo>
                    <a:cubicBezTo>
                      <a:pt x="2775" y="734"/>
                      <a:pt x="2776" y="737"/>
                      <a:pt x="2776" y="737"/>
                    </a:cubicBezTo>
                    <a:cubicBezTo>
                      <a:pt x="2780" y="737"/>
                      <a:pt x="2788" y="701"/>
                      <a:pt x="2796" y="701"/>
                    </a:cubicBezTo>
                    <a:cubicBezTo>
                      <a:pt x="2797" y="701"/>
                      <a:pt x="2798" y="702"/>
                      <a:pt x="2799" y="703"/>
                    </a:cubicBezTo>
                    <a:cubicBezTo>
                      <a:pt x="2811" y="727"/>
                      <a:pt x="2835" y="762"/>
                      <a:pt x="2847" y="786"/>
                    </a:cubicBezTo>
                    <a:cubicBezTo>
                      <a:pt x="2849" y="792"/>
                      <a:pt x="2851" y="794"/>
                      <a:pt x="2851" y="794"/>
                    </a:cubicBezTo>
                    <a:cubicBezTo>
                      <a:pt x="2853" y="794"/>
                      <a:pt x="2847" y="771"/>
                      <a:pt x="2847" y="762"/>
                    </a:cubicBezTo>
                    <a:cubicBezTo>
                      <a:pt x="2851" y="746"/>
                      <a:pt x="2856" y="740"/>
                      <a:pt x="2860" y="740"/>
                    </a:cubicBezTo>
                    <a:cubicBezTo>
                      <a:pt x="2873" y="740"/>
                      <a:pt x="2885" y="786"/>
                      <a:pt x="2894" y="786"/>
                    </a:cubicBezTo>
                    <a:cubicBezTo>
                      <a:pt x="2899" y="786"/>
                      <a:pt x="2903" y="774"/>
                      <a:pt x="2906" y="739"/>
                    </a:cubicBezTo>
                    <a:cubicBezTo>
                      <a:pt x="2906" y="732"/>
                      <a:pt x="2907" y="729"/>
                      <a:pt x="2909" y="729"/>
                    </a:cubicBezTo>
                    <a:cubicBezTo>
                      <a:pt x="2913" y="729"/>
                      <a:pt x="2921" y="745"/>
                      <a:pt x="2930" y="762"/>
                    </a:cubicBezTo>
                    <a:cubicBezTo>
                      <a:pt x="2936" y="795"/>
                      <a:pt x="2947" y="813"/>
                      <a:pt x="2958" y="813"/>
                    </a:cubicBezTo>
                    <a:cubicBezTo>
                      <a:pt x="2968" y="813"/>
                      <a:pt x="2979" y="801"/>
                      <a:pt x="2989" y="774"/>
                    </a:cubicBezTo>
                    <a:cubicBezTo>
                      <a:pt x="2989" y="764"/>
                      <a:pt x="2998" y="736"/>
                      <a:pt x="3001" y="736"/>
                    </a:cubicBezTo>
                    <a:cubicBezTo>
                      <a:pt x="3001" y="736"/>
                      <a:pt x="3001" y="737"/>
                      <a:pt x="3001" y="739"/>
                    </a:cubicBezTo>
                    <a:cubicBezTo>
                      <a:pt x="3022" y="800"/>
                      <a:pt x="3042" y="811"/>
                      <a:pt x="3063" y="811"/>
                    </a:cubicBezTo>
                    <a:cubicBezTo>
                      <a:pt x="3073" y="811"/>
                      <a:pt x="3084" y="808"/>
                      <a:pt x="3094" y="808"/>
                    </a:cubicBezTo>
                    <a:cubicBezTo>
                      <a:pt x="3099" y="808"/>
                      <a:pt x="3104" y="808"/>
                      <a:pt x="3108" y="810"/>
                    </a:cubicBezTo>
                    <a:cubicBezTo>
                      <a:pt x="3144" y="822"/>
                      <a:pt x="3144" y="869"/>
                      <a:pt x="3156" y="917"/>
                    </a:cubicBezTo>
                    <a:cubicBezTo>
                      <a:pt x="3160" y="934"/>
                      <a:pt x="3163" y="940"/>
                      <a:pt x="3165" y="940"/>
                    </a:cubicBezTo>
                    <a:cubicBezTo>
                      <a:pt x="3169" y="940"/>
                      <a:pt x="3172" y="917"/>
                      <a:pt x="3180" y="893"/>
                    </a:cubicBezTo>
                    <a:cubicBezTo>
                      <a:pt x="3186" y="864"/>
                      <a:pt x="3192" y="849"/>
                      <a:pt x="3198" y="849"/>
                    </a:cubicBezTo>
                    <a:cubicBezTo>
                      <a:pt x="3204" y="849"/>
                      <a:pt x="3210" y="864"/>
                      <a:pt x="3216" y="893"/>
                    </a:cubicBezTo>
                    <a:cubicBezTo>
                      <a:pt x="3216" y="923"/>
                      <a:pt x="3232" y="944"/>
                      <a:pt x="3237" y="944"/>
                    </a:cubicBezTo>
                    <a:cubicBezTo>
                      <a:pt x="3239" y="944"/>
                      <a:pt x="3239" y="943"/>
                      <a:pt x="3239" y="941"/>
                    </a:cubicBezTo>
                    <a:cubicBezTo>
                      <a:pt x="3254" y="908"/>
                      <a:pt x="3268" y="895"/>
                      <a:pt x="3282" y="895"/>
                    </a:cubicBezTo>
                    <a:cubicBezTo>
                      <a:pt x="3304" y="895"/>
                      <a:pt x="3325" y="924"/>
                      <a:pt x="3347" y="953"/>
                    </a:cubicBezTo>
                    <a:cubicBezTo>
                      <a:pt x="3351" y="961"/>
                      <a:pt x="3355" y="967"/>
                      <a:pt x="3359" y="967"/>
                    </a:cubicBezTo>
                    <a:cubicBezTo>
                      <a:pt x="3367" y="967"/>
                      <a:pt x="3375" y="948"/>
                      <a:pt x="3382" y="893"/>
                    </a:cubicBezTo>
                    <a:cubicBezTo>
                      <a:pt x="3382" y="884"/>
                      <a:pt x="3382" y="866"/>
                      <a:pt x="3389" y="866"/>
                    </a:cubicBezTo>
                    <a:cubicBezTo>
                      <a:pt x="3390" y="866"/>
                      <a:pt x="3392" y="867"/>
                      <a:pt x="3394" y="869"/>
                    </a:cubicBezTo>
                    <a:cubicBezTo>
                      <a:pt x="3406" y="869"/>
                      <a:pt x="3406" y="917"/>
                      <a:pt x="3406" y="929"/>
                    </a:cubicBezTo>
                    <a:cubicBezTo>
                      <a:pt x="3421" y="983"/>
                      <a:pt x="3437" y="1041"/>
                      <a:pt x="3452" y="1041"/>
                    </a:cubicBezTo>
                    <a:cubicBezTo>
                      <a:pt x="3461" y="1041"/>
                      <a:pt x="3469" y="1023"/>
                      <a:pt x="3478" y="977"/>
                    </a:cubicBezTo>
                    <a:cubicBezTo>
                      <a:pt x="3478" y="941"/>
                      <a:pt x="3489" y="905"/>
                      <a:pt x="3501" y="869"/>
                    </a:cubicBezTo>
                    <a:cubicBezTo>
                      <a:pt x="3509" y="846"/>
                      <a:pt x="3517" y="828"/>
                      <a:pt x="3521" y="828"/>
                    </a:cubicBezTo>
                    <a:cubicBezTo>
                      <a:pt x="3524" y="828"/>
                      <a:pt x="3525" y="833"/>
                      <a:pt x="3525" y="846"/>
                    </a:cubicBezTo>
                    <a:cubicBezTo>
                      <a:pt x="3549" y="941"/>
                      <a:pt x="3573" y="941"/>
                      <a:pt x="3585" y="941"/>
                    </a:cubicBezTo>
                    <a:cubicBezTo>
                      <a:pt x="3609" y="947"/>
                      <a:pt x="3629" y="950"/>
                      <a:pt x="3649" y="950"/>
                    </a:cubicBezTo>
                    <a:cubicBezTo>
                      <a:pt x="3668" y="950"/>
                      <a:pt x="3686" y="947"/>
                      <a:pt x="3704" y="941"/>
                    </a:cubicBezTo>
                    <a:cubicBezTo>
                      <a:pt x="3716" y="941"/>
                      <a:pt x="3728" y="893"/>
                      <a:pt x="3740" y="881"/>
                    </a:cubicBezTo>
                    <a:cubicBezTo>
                      <a:pt x="3747" y="867"/>
                      <a:pt x="3750" y="856"/>
                      <a:pt x="3751" y="856"/>
                    </a:cubicBezTo>
                    <a:cubicBezTo>
                      <a:pt x="3751" y="856"/>
                      <a:pt x="3751" y="860"/>
                      <a:pt x="3751" y="869"/>
                    </a:cubicBezTo>
                    <a:cubicBezTo>
                      <a:pt x="3766" y="934"/>
                      <a:pt x="3780" y="947"/>
                      <a:pt x="3794" y="947"/>
                    </a:cubicBezTo>
                    <a:cubicBezTo>
                      <a:pt x="3804" y="947"/>
                      <a:pt x="3813" y="941"/>
                      <a:pt x="3823" y="941"/>
                    </a:cubicBezTo>
                    <a:cubicBezTo>
                      <a:pt x="3835" y="941"/>
                      <a:pt x="3847" y="944"/>
                      <a:pt x="3859" y="944"/>
                    </a:cubicBezTo>
                    <a:cubicBezTo>
                      <a:pt x="3870" y="944"/>
                      <a:pt x="3882" y="941"/>
                      <a:pt x="3894" y="929"/>
                    </a:cubicBezTo>
                    <a:cubicBezTo>
                      <a:pt x="3901" y="922"/>
                      <a:pt x="3909" y="918"/>
                      <a:pt x="3918" y="918"/>
                    </a:cubicBezTo>
                    <a:cubicBezTo>
                      <a:pt x="3938" y="918"/>
                      <a:pt x="3961" y="941"/>
                      <a:pt x="3978" y="1000"/>
                    </a:cubicBezTo>
                    <a:cubicBezTo>
                      <a:pt x="3981" y="1012"/>
                      <a:pt x="3985" y="1017"/>
                      <a:pt x="3989" y="1017"/>
                    </a:cubicBezTo>
                    <a:cubicBezTo>
                      <a:pt x="3997" y="1017"/>
                      <a:pt x="4005" y="993"/>
                      <a:pt x="4013" y="953"/>
                    </a:cubicBezTo>
                    <a:cubicBezTo>
                      <a:pt x="4025" y="810"/>
                      <a:pt x="4049" y="834"/>
                      <a:pt x="4073" y="822"/>
                    </a:cubicBezTo>
                    <a:cubicBezTo>
                      <a:pt x="4089" y="822"/>
                      <a:pt x="4094" y="838"/>
                      <a:pt x="4099" y="838"/>
                    </a:cubicBezTo>
                    <a:cubicBezTo>
                      <a:pt x="4102" y="838"/>
                      <a:pt x="4105" y="834"/>
                      <a:pt x="4109" y="822"/>
                    </a:cubicBezTo>
                    <a:cubicBezTo>
                      <a:pt x="4133" y="905"/>
                      <a:pt x="4157" y="928"/>
                      <a:pt x="4182" y="928"/>
                    </a:cubicBezTo>
                    <a:cubicBezTo>
                      <a:pt x="4212" y="928"/>
                      <a:pt x="4243" y="891"/>
                      <a:pt x="4274" y="891"/>
                    </a:cubicBezTo>
                    <a:cubicBezTo>
                      <a:pt x="4278" y="891"/>
                      <a:pt x="4283" y="891"/>
                      <a:pt x="4287" y="893"/>
                    </a:cubicBezTo>
                    <a:cubicBezTo>
                      <a:pt x="4287" y="893"/>
                      <a:pt x="4299" y="858"/>
                      <a:pt x="4311" y="822"/>
                    </a:cubicBezTo>
                    <a:cubicBezTo>
                      <a:pt x="4323" y="764"/>
                      <a:pt x="4331" y="737"/>
                      <a:pt x="4340" y="737"/>
                    </a:cubicBezTo>
                    <a:cubicBezTo>
                      <a:pt x="4349" y="737"/>
                      <a:pt x="4358" y="767"/>
                      <a:pt x="4371" y="822"/>
                    </a:cubicBezTo>
                    <a:cubicBezTo>
                      <a:pt x="4378" y="854"/>
                      <a:pt x="4386" y="875"/>
                      <a:pt x="4391" y="875"/>
                    </a:cubicBezTo>
                    <a:cubicBezTo>
                      <a:pt x="4393" y="875"/>
                      <a:pt x="4394" y="869"/>
                      <a:pt x="4394" y="858"/>
                    </a:cubicBezTo>
                    <a:cubicBezTo>
                      <a:pt x="4420" y="737"/>
                      <a:pt x="4440" y="729"/>
                      <a:pt x="4462" y="729"/>
                    </a:cubicBezTo>
                    <a:cubicBezTo>
                      <a:pt x="4466" y="729"/>
                      <a:pt x="4470" y="729"/>
                      <a:pt x="4474" y="729"/>
                    </a:cubicBezTo>
                    <a:cubicBezTo>
                      <a:pt x="4479" y="729"/>
                      <a:pt x="4484" y="728"/>
                      <a:pt x="4490" y="727"/>
                    </a:cubicBezTo>
                    <a:cubicBezTo>
                      <a:pt x="4494" y="722"/>
                      <a:pt x="4497" y="720"/>
                      <a:pt x="4500" y="720"/>
                    </a:cubicBezTo>
                    <a:cubicBezTo>
                      <a:pt x="4509" y="720"/>
                      <a:pt x="4502" y="757"/>
                      <a:pt x="4502" y="786"/>
                    </a:cubicBezTo>
                    <a:cubicBezTo>
                      <a:pt x="4515" y="828"/>
                      <a:pt x="4525" y="853"/>
                      <a:pt x="4533" y="853"/>
                    </a:cubicBezTo>
                    <a:cubicBezTo>
                      <a:pt x="4539" y="853"/>
                      <a:pt x="4544" y="840"/>
                      <a:pt x="4549" y="810"/>
                    </a:cubicBezTo>
                    <a:cubicBezTo>
                      <a:pt x="4558" y="745"/>
                      <a:pt x="4575" y="738"/>
                      <a:pt x="4587" y="738"/>
                    </a:cubicBezTo>
                    <a:cubicBezTo>
                      <a:pt x="4591" y="738"/>
                      <a:pt x="4594" y="739"/>
                      <a:pt x="4597" y="739"/>
                    </a:cubicBezTo>
                    <a:cubicBezTo>
                      <a:pt x="4609" y="786"/>
                      <a:pt x="4609" y="822"/>
                      <a:pt x="4609" y="869"/>
                    </a:cubicBezTo>
                    <a:lnTo>
                      <a:pt x="4609" y="1000"/>
                    </a:lnTo>
                    <a:cubicBezTo>
                      <a:pt x="4644" y="917"/>
                      <a:pt x="4680" y="858"/>
                      <a:pt x="4728" y="858"/>
                    </a:cubicBezTo>
                    <a:cubicBezTo>
                      <a:pt x="4740" y="858"/>
                      <a:pt x="4752" y="858"/>
                      <a:pt x="4752" y="810"/>
                    </a:cubicBezTo>
                    <a:cubicBezTo>
                      <a:pt x="4763" y="758"/>
                      <a:pt x="4775" y="731"/>
                      <a:pt x="4786" y="731"/>
                    </a:cubicBezTo>
                    <a:cubicBezTo>
                      <a:pt x="4799" y="731"/>
                      <a:pt x="4811" y="761"/>
                      <a:pt x="4823" y="822"/>
                    </a:cubicBezTo>
                    <a:cubicBezTo>
                      <a:pt x="4835" y="798"/>
                      <a:pt x="4847" y="774"/>
                      <a:pt x="4859" y="762"/>
                    </a:cubicBezTo>
                    <a:cubicBezTo>
                      <a:pt x="4870" y="825"/>
                      <a:pt x="4884" y="852"/>
                      <a:pt x="4898" y="852"/>
                    </a:cubicBezTo>
                    <a:cubicBezTo>
                      <a:pt x="4914" y="852"/>
                      <a:pt x="4930" y="819"/>
                      <a:pt x="4942" y="762"/>
                    </a:cubicBezTo>
                    <a:cubicBezTo>
                      <a:pt x="4945" y="769"/>
                      <a:pt x="4949" y="772"/>
                      <a:pt x="4952" y="772"/>
                    </a:cubicBezTo>
                    <a:cubicBezTo>
                      <a:pt x="4965" y="772"/>
                      <a:pt x="4978" y="732"/>
                      <a:pt x="4991" y="732"/>
                    </a:cubicBezTo>
                    <a:cubicBezTo>
                      <a:pt x="4999" y="732"/>
                      <a:pt x="5006" y="745"/>
                      <a:pt x="5013" y="786"/>
                    </a:cubicBezTo>
                    <a:cubicBezTo>
                      <a:pt x="5016" y="769"/>
                      <a:pt x="5020" y="763"/>
                      <a:pt x="5023" y="763"/>
                    </a:cubicBezTo>
                    <a:cubicBezTo>
                      <a:pt x="5035" y="763"/>
                      <a:pt x="5050" y="823"/>
                      <a:pt x="5059" y="823"/>
                    </a:cubicBezTo>
                    <a:cubicBezTo>
                      <a:pt x="5060" y="823"/>
                      <a:pt x="5061" y="822"/>
                      <a:pt x="5061" y="822"/>
                    </a:cubicBezTo>
                    <a:cubicBezTo>
                      <a:pt x="5085" y="822"/>
                      <a:pt x="5097" y="798"/>
                      <a:pt x="5109" y="739"/>
                    </a:cubicBezTo>
                    <a:cubicBezTo>
                      <a:pt x="5109" y="739"/>
                      <a:pt x="5109" y="762"/>
                      <a:pt x="5121" y="774"/>
                    </a:cubicBezTo>
                    <a:cubicBezTo>
                      <a:pt x="5127" y="814"/>
                      <a:pt x="5134" y="831"/>
                      <a:pt x="5140" y="831"/>
                    </a:cubicBezTo>
                    <a:cubicBezTo>
                      <a:pt x="5146" y="831"/>
                      <a:pt x="5151" y="819"/>
                      <a:pt x="5156" y="798"/>
                    </a:cubicBezTo>
                    <a:cubicBezTo>
                      <a:pt x="5172" y="775"/>
                      <a:pt x="5177" y="757"/>
                      <a:pt x="5182" y="757"/>
                    </a:cubicBezTo>
                    <a:cubicBezTo>
                      <a:pt x="5185" y="757"/>
                      <a:pt x="5188" y="762"/>
                      <a:pt x="5192" y="774"/>
                    </a:cubicBezTo>
                    <a:cubicBezTo>
                      <a:pt x="5205" y="813"/>
                      <a:pt x="5214" y="834"/>
                      <a:pt x="5224" y="834"/>
                    </a:cubicBezTo>
                    <a:cubicBezTo>
                      <a:pt x="5232" y="834"/>
                      <a:pt x="5241" y="819"/>
                      <a:pt x="5252" y="786"/>
                    </a:cubicBezTo>
                    <a:cubicBezTo>
                      <a:pt x="5252" y="771"/>
                      <a:pt x="5256" y="756"/>
                      <a:pt x="5263" y="756"/>
                    </a:cubicBezTo>
                    <a:cubicBezTo>
                      <a:pt x="5267" y="756"/>
                      <a:pt x="5271" y="761"/>
                      <a:pt x="5275" y="774"/>
                    </a:cubicBezTo>
                    <a:cubicBezTo>
                      <a:pt x="5301" y="859"/>
                      <a:pt x="5320" y="907"/>
                      <a:pt x="5342" y="907"/>
                    </a:cubicBezTo>
                    <a:cubicBezTo>
                      <a:pt x="5351" y="907"/>
                      <a:pt x="5360" y="899"/>
                      <a:pt x="5371" y="881"/>
                    </a:cubicBezTo>
                    <a:cubicBezTo>
                      <a:pt x="5371" y="881"/>
                      <a:pt x="5371" y="880"/>
                      <a:pt x="5371" y="880"/>
                    </a:cubicBezTo>
                    <a:cubicBezTo>
                      <a:pt x="5372" y="880"/>
                      <a:pt x="5380" y="937"/>
                      <a:pt x="5389" y="937"/>
                    </a:cubicBezTo>
                    <a:cubicBezTo>
                      <a:pt x="5391" y="937"/>
                      <a:pt x="5393" y="935"/>
                      <a:pt x="5394" y="929"/>
                    </a:cubicBezTo>
                    <a:cubicBezTo>
                      <a:pt x="5407" y="854"/>
                      <a:pt x="5423" y="825"/>
                      <a:pt x="5440" y="825"/>
                    </a:cubicBezTo>
                    <a:cubicBezTo>
                      <a:pt x="5456" y="825"/>
                      <a:pt x="5473" y="848"/>
                      <a:pt x="5490" y="881"/>
                    </a:cubicBezTo>
                    <a:cubicBezTo>
                      <a:pt x="5514" y="953"/>
                      <a:pt x="5525" y="893"/>
                      <a:pt x="5549" y="953"/>
                    </a:cubicBezTo>
                    <a:cubicBezTo>
                      <a:pt x="5554" y="963"/>
                      <a:pt x="5557" y="968"/>
                      <a:pt x="5561" y="968"/>
                    </a:cubicBezTo>
                    <a:cubicBezTo>
                      <a:pt x="5574" y="968"/>
                      <a:pt x="5584" y="914"/>
                      <a:pt x="5597" y="914"/>
                    </a:cubicBezTo>
                    <a:cubicBezTo>
                      <a:pt x="5601" y="914"/>
                      <a:pt x="5605" y="918"/>
                      <a:pt x="5609" y="929"/>
                    </a:cubicBezTo>
                    <a:cubicBezTo>
                      <a:pt x="5621" y="959"/>
                      <a:pt x="5630" y="965"/>
                      <a:pt x="5639" y="965"/>
                    </a:cubicBezTo>
                    <a:cubicBezTo>
                      <a:pt x="5645" y="965"/>
                      <a:pt x="5650" y="962"/>
                      <a:pt x="5657" y="962"/>
                    </a:cubicBezTo>
                    <a:cubicBezTo>
                      <a:pt x="5661" y="962"/>
                      <a:pt x="5664" y="963"/>
                      <a:pt x="5668" y="965"/>
                    </a:cubicBezTo>
                    <a:cubicBezTo>
                      <a:pt x="5682" y="965"/>
                      <a:pt x="5688" y="980"/>
                      <a:pt x="5695" y="980"/>
                    </a:cubicBezTo>
                    <a:cubicBezTo>
                      <a:pt x="5700" y="980"/>
                      <a:pt x="5706" y="972"/>
                      <a:pt x="5716" y="941"/>
                    </a:cubicBezTo>
                    <a:cubicBezTo>
                      <a:pt x="5722" y="909"/>
                      <a:pt x="5725" y="895"/>
                      <a:pt x="5728" y="895"/>
                    </a:cubicBezTo>
                    <a:cubicBezTo>
                      <a:pt x="5731" y="895"/>
                      <a:pt x="5734" y="907"/>
                      <a:pt x="5740" y="929"/>
                    </a:cubicBezTo>
                    <a:cubicBezTo>
                      <a:pt x="5747" y="958"/>
                      <a:pt x="5759" y="974"/>
                      <a:pt x="5769" y="974"/>
                    </a:cubicBezTo>
                    <a:cubicBezTo>
                      <a:pt x="5776" y="974"/>
                      <a:pt x="5783" y="967"/>
                      <a:pt x="5787" y="953"/>
                    </a:cubicBezTo>
                    <a:cubicBezTo>
                      <a:pt x="5799" y="919"/>
                      <a:pt x="5820" y="833"/>
                      <a:pt x="5833" y="833"/>
                    </a:cubicBezTo>
                    <a:cubicBezTo>
                      <a:pt x="5834" y="833"/>
                      <a:pt x="5834" y="833"/>
                      <a:pt x="5835" y="834"/>
                    </a:cubicBezTo>
                    <a:cubicBezTo>
                      <a:pt x="5854" y="834"/>
                      <a:pt x="5865" y="899"/>
                      <a:pt x="5875" y="899"/>
                    </a:cubicBezTo>
                    <a:cubicBezTo>
                      <a:pt x="5877" y="899"/>
                      <a:pt x="5880" y="894"/>
                      <a:pt x="5883" y="881"/>
                    </a:cubicBezTo>
                    <a:cubicBezTo>
                      <a:pt x="5901" y="946"/>
                      <a:pt x="5912" y="953"/>
                      <a:pt x="5928" y="953"/>
                    </a:cubicBezTo>
                    <a:cubicBezTo>
                      <a:pt x="5932" y="953"/>
                      <a:pt x="5937" y="953"/>
                      <a:pt x="5942" y="953"/>
                    </a:cubicBezTo>
                    <a:cubicBezTo>
                      <a:pt x="5990" y="953"/>
                      <a:pt x="6049" y="941"/>
                      <a:pt x="6097" y="929"/>
                    </a:cubicBezTo>
                    <a:cubicBezTo>
                      <a:pt x="6121" y="929"/>
                      <a:pt x="6145" y="917"/>
                      <a:pt x="6168" y="834"/>
                    </a:cubicBezTo>
                    <a:cubicBezTo>
                      <a:pt x="6175" y="806"/>
                      <a:pt x="6186" y="794"/>
                      <a:pt x="6197" y="794"/>
                    </a:cubicBezTo>
                    <a:cubicBezTo>
                      <a:pt x="6204" y="794"/>
                      <a:pt x="6211" y="800"/>
                      <a:pt x="6216" y="810"/>
                    </a:cubicBezTo>
                    <a:cubicBezTo>
                      <a:pt x="6232" y="818"/>
                      <a:pt x="6243" y="869"/>
                      <a:pt x="6255" y="869"/>
                    </a:cubicBezTo>
                    <a:cubicBezTo>
                      <a:pt x="6261" y="869"/>
                      <a:pt x="6268" y="857"/>
                      <a:pt x="6276" y="822"/>
                    </a:cubicBezTo>
                    <a:cubicBezTo>
                      <a:pt x="6291" y="844"/>
                      <a:pt x="6306" y="910"/>
                      <a:pt x="6321" y="910"/>
                    </a:cubicBezTo>
                    <a:cubicBezTo>
                      <a:pt x="6329" y="910"/>
                      <a:pt x="6338" y="888"/>
                      <a:pt x="6347" y="822"/>
                    </a:cubicBezTo>
                    <a:cubicBezTo>
                      <a:pt x="6347" y="814"/>
                      <a:pt x="6348" y="812"/>
                      <a:pt x="6350" y="812"/>
                    </a:cubicBezTo>
                    <a:cubicBezTo>
                      <a:pt x="6353" y="812"/>
                      <a:pt x="6359" y="826"/>
                      <a:pt x="6359" y="834"/>
                    </a:cubicBezTo>
                    <a:cubicBezTo>
                      <a:pt x="6384" y="909"/>
                      <a:pt x="6409" y="941"/>
                      <a:pt x="6432" y="941"/>
                    </a:cubicBezTo>
                    <a:cubicBezTo>
                      <a:pt x="6453" y="941"/>
                      <a:pt x="6473" y="915"/>
                      <a:pt x="6490" y="869"/>
                    </a:cubicBezTo>
                    <a:cubicBezTo>
                      <a:pt x="6496" y="856"/>
                      <a:pt x="6503" y="847"/>
                      <a:pt x="6509" y="847"/>
                    </a:cubicBezTo>
                    <a:cubicBezTo>
                      <a:pt x="6515" y="847"/>
                      <a:pt x="6520" y="853"/>
                      <a:pt x="6526" y="869"/>
                    </a:cubicBezTo>
                    <a:cubicBezTo>
                      <a:pt x="6529" y="880"/>
                      <a:pt x="6534" y="884"/>
                      <a:pt x="6538" y="884"/>
                    </a:cubicBezTo>
                    <a:cubicBezTo>
                      <a:pt x="6550" y="884"/>
                      <a:pt x="6565" y="859"/>
                      <a:pt x="6573" y="834"/>
                    </a:cubicBezTo>
                    <a:cubicBezTo>
                      <a:pt x="6581" y="810"/>
                      <a:pt x="6584" y="792"/>
                      <a:pt x="6588" y="792"/>
                    </a:cubicBezTo>
                    <a:cubicBezTo>
                      <a:pt x="6590" y="792"/>
                      <a:pt x="6593" y="797"/>
                      <a:pt x="6597" y="810"/>
                    </a:cubicBezTo>
                    <a:cubicBezTo>
                      <a:pt x="6621" y="977"/>
                      <a:pt x="6645" y="869"/>
                      <a:pt x="6668" y="977"/>
                    </a:cubicBezTo>
                    <a:cubicBezTo>
                      <a:pt x="6682" y="1038"/>
                      <a:pt x="6696" y="1064"/>
                      <a:pt x="6709" y="1064"/>
                    </a:cubicBezTo>
                    <a:cubicBezTo>
                      <a:pt x="6720" y="1064"/>
                      <a:pt x="6730" y="1050"/>
                      <a:pt x="6740" y="1024"/>
                    </a:cubicBezTo>
                    <a:cubicBezTo>
                      <a:pt x="6744" y="1012"/>
                      <a:pt x="6747" y="1008"/>
                      <a:pt x="6749" y="1008"/>
                    </a:cubicBezTo>
                    <a:cubicBezTo>
                      <a:pt x="6752" y="1008"/>
                      <a:pt x="6755" y="1015"/>
                      <a:pt x="6759" y="1015"/>
                    </a:cubicBezTo>
                    <a:cubicBezTo>
                      <a:pt x="6760" y="1015"/>
                      <a:pt x="6762" y="1014"/>
                      <a:pt x="6764" y="1012"/>
                    </a:cubicBezTo>
                    <a:cubicBezTo>
                      <a:pt x="6769" y="1007"/>
                      <a:pt x="6774" y="1005"/>
                      <a:pt x="6778" y="1005"/>
                    </a:cubicBezTo>
                    <a:cubicBezTo>
                      <a:pt x="6785" y="1005"/>
                      <a:pt x="6792" y="1010"/>
                      <a:pt x="6799" y="1024"/>
                    </a:cubicBezTo>
                    <a:cubicBezTo>
                      <a:pt x="6821" y="1062"/>
                      <a:pt x="6842" y="1085"/>
                      <a:pt x="6862" y="1085"/>
                    </a:cubicBezTo>
                    <a:cubicBezTo>
                      <a:pt x="6887" y="1085"/>
                      <a:pt x="6911" y="1050"/>
                      <a:pt x="6930" y="965"/>
                    </a:cubicBezTo>
                    <a:cubicBezTo>
                      <a:pt x="6935" y="951"/>
                      <a:pt x="6939" y="945"/>
                      <a:pt x="6944" y="945"/>
                    </a:cubicBezTo>
                    <a:cubicBezTo>
                      <a:pt x="6951" y="945"/>
                      <a:pt x="6959" y="963"/>
                      <a:pt x="6966" y="1000"/>
                    </a:cubicBezTo>
                    <a:cubicBezTo>
                      <a:pt x="6973" y="1027"/>
                      <a:pt x="6979" y="1043"/>
                      <a:pt x="6984" y="1043"/>
                    </a:cubicBezTo>
                    <a:cubicBezTo>
                      <a:pt x="6988" y="1043"/>
                      <a:pt x="6990" y="1033"/>
                      <a:pt x="6990" y="1012"/>
                    </a:cubicBezTo>
                    <a:cubicBezTo>
                      <a:pt x="6997" y="972"/>
                      <a:pt x="7003" y="958"/>
                      <a:pt x="7012" y="958"/>
                    </a:cubicBezTo>
                    <a:cubicBezTo>
                      <a:pt x="7019" y="958"/>
                      <a:pt x="7027" y="966"/>
                      <a:pt x="7038" y="977"/>
                    </a:cubicBezTo>
                    <a:cubicBezTo>
                      <a:pt x="7049" y="1000"/>
                      <a:pt x="7061" y="989"/>
                      <a:pt x="7085" y="1024"/>
                    </a:cubicBezTo>
                    <a:cubicBezTo>
                      <a:pt x="7091" y="1036"/>
                      <a:pt x="7102" y="1050"/>
                      <a:pt x="7115" y="1050"/>
                    </a:cubicBezTo>
                    <a:cubicBezTo>
                      <a:pt x="7128" y="1050"/>
                      <a:pt x="7144" y="1033"/>
                      <a:pt x="7157" y="977"/>
                    </a:cubicBezTo>
                    <a:cubicBezTo>
                      <a:pt x="7162" y="926"/>
                      <a:pt x="7170" y="905"/>
                      <a:pt x="7179" y="905"/>
                    </a:cubicBezTo>
                    <a:cubicBezTo>
                      <a:pt x="7188" y="905"/>
                      <a:pt x="7198" y="932"/>
                      <a:pt x="7204" y="977"/>
                    </a:cubicBezTo>
                    <a:cubicBezTo>
                      <a:pt x="7206" y="981"/>
                      <a:pt x="7207" y="982"/>
                      <a:pt x="7208" y="982"/>
                    </a:cubicBezTo>
                    <a:cubicBezTo>
                      <a:pt x="7217" y="982"/>
                      <a:pt x="7226" y="907"/>
                      <a:pt x="7235" y="907"/>
                    </a:cubicBezTo>
                    <a:cubicBezTo>
                      <a:pt x="7236" y="907"/>
                      <a:pt x="7238" y="910"/>
                      <a:pt x="7240" y="917"/>
                    </a:cubicBezTo>
                    <a:cubicBezTo>
                      <a:pt x="7252" y="953"/>
                      <a:pt x="7252" y="989"/>
                      <a:pt x="7276" y="1024"/>
                    </a:cubicBezTo>
                    <a:cubicBezTo>
                      <a:pt x="7276" y="1029"/>
                      <a:pt x="7277" y="1031"/>
                      <a:pt x="7280" y="1031"/>
                    </a:cubicBezTo>
                    <a:cubicBezTo>
                      <a:pt x="7284" y="1031"/>
                      <a:pt x="7292" y="1023"/>
                      <a:pt x="7299" y="1000"/>
                    </a:cubicBezTo>
                    <a:cubicBezTo>
                      <a:pt x="7317" y="923"/>
                      <a:pt x="7332" y="890"/>
                      <a:pt x="7347" y="890"/>
                    </a:cubicBezTo>
                    <a:cubicBezTo>
                      <a:pt x="7362" y="890"/>
                      <a:pt x="7377" y="923"/>
                      <a:pt x="7395" y="977"/>
                    </a:cubicBezTo>
                    <a:cubicBezTo>
                      <a:pt x="7407" y="1000"/>
                      <a:pt x="7419" y="1024"/>
                      <a:pt x="7419" y="1024"/>
                    </a:cubicBezTo>
                    <a:cubicBezTo>
                      <a:pt x="7429" y="1013"/>
                      <a:pt x="7440" y="963"/>
                      <a:pt x="7451" y="963"/>
                    </a:cubicBezTo>
                    <a:cubicBezTo>
                      <a:pt x="7452" y="963"/>
                      <a:pt x="7453" y="964"/>
                      <a:pt x="7454" y="965"/>
                    </a:cubicBezTo>
                    <a:cubicBezTo>
                      <a:pt x="7466" y="965"/>
                      <a:pt x="7478" y="1024"/>
                      <a:pt x="7502" y="1048"/>
                    </a:cubicBezTo>
                    <a:cubicBezTo>
                      <a:pt x="7505" y="1054"/>
                      <a:pt x="7509" y="1057"/>
                      <a:pt x="7513" y="1057"/>
                    </a:cubicBezTo>
                    <a:cubicBezTo>
                      <a:pt x="7525" y="1057"/>
                      <a:pt x="7541" y="1030"/>
                      <a:pt x="7550" y="977"/>
                    </a:cubicBezTo>
                    <a:cubicBezTo>
                      <a:pt x="7550" y="960"/>
                      <a:pt x="7561" y="943"/>
                      <a:pt x="7568" y="943"/>
                    </a:cubicBezTo>
                    <a:cubicBezTo>
                      <a:pt x="7571" y="943"/>
                      <a:pt x="7573" y="946"/>
                      <a:pt x="7573" y="953"/>
                    </a:cubicBezTo>
                    <a:cubicBezTo>
                      <a:pt x="7576" y="961"/>
                      <a:pt x="7580" y="965"/>
                      <a:pt x="7584" y="965"/>
                    </a:cubicBezTo>
                    <a:cubicBezTo>
                      <a:pt x="7593" y="965"/>
                      <a:pt x="7605" y="947"/>
                      <a:pt x="7614" y="947"/>
                    </a:cubicBezTo>
                    <a:cubicBezTo>
                      <a:pt x="7616" y="947"/>
                      <a:pt x="7619" y="949"/>
                      <a:pt x="7621" y="953"/>
                    </a:cubicBezTo>
                    <a:cubicBezTo>
                      <a:pt x="7622" y="957"/>
                      <a:pt x="7624" y="959"/>
                      <a:pt x="7625" y="959"/>
                    </a:cubicBezTo>
                    <a:cubicBezTo>
                      <a:pt x="7633" y="959"/>
                      <a:pt x="7640" y="913"/>
                      <a:pt x="7648" y="913"/>
                    </a:cubicBezTo>
                    <a:cubicBezTo>
                      <a:pt x="7651" y="913"/>
                      <a:pt x="7654" y="920"/>
                      <a:pt x="7657" y="941"/>
                    </a:cubicBezTo>
                    <a:cubicBezTo>
                      <a:pt x="7662" y="956"/>
                      <a:pt x="7666" y="962"/>
                      <a:pt x="7670" y="962"/>
                    </a:cubicBezTo>
                    <a:cubicBezTo>
                      <a:pt x="7686" y="962"/>
                      <a:pt x="7695" y="881"/>
                      <a:pt x="7704" y="881"/>
                    </a:cubicBezTo>
                    <a:lnTo>
                      <a:pt x="7716" y="881"/>
                    </a:lnTo>
                    <a:cubicBezTo>
                      <a:pt x="7716" y="893"/>
                      <a:pt x="7728" y="917"/>
                      <a:pt x="7728" y="929"/>
                    </a:cubicBezTo>
                    <a:cubicBezTo>
                      <a:pt x="7740" y="977"/>
                      <a:pt x="7752" y="1048"/>
                      <a:pt x="7764" y="1048"/>
                    </a:cubicBezTo>
                    <a:cubicBezTo>
                      <a:pt x="7800" y="1036"/>
                      <a:pt x="7835" y="1012"/>
                      <a:pt x="7871" y="1000"/>
                    </a:cubicBezTo>
                    <a:cubicBezTo>
                      <a:pt x="7893" y="873"/>
                      <a:pt x="7916" y="849"/>
                      <a:pt x="7941" y="849"/>
                    </a:cubicBezTo>
                    <a:cubicBezTo>
                      <a:pt x="7956" y="849"/>
                      <a:pt x="7972" y="858"/>
                      <a:pt x="7990" y="858"/>
                    </a:cubicBezTo>
                    <a:cubicBezTo>
                      <a:pt x="8002" y="858"/>
                      <a:pt x="8014" y="869"/>
                      <a:pt x="8026" y="929"/>
                    </a:cubicBezTo>
                    <a:cubicBezTo>
                      <a:pt x="8031" y="974"/>
                      <a:pt x="8040" y="998"/>
                      <a:pt x="8048" y="998"/>
                    </a:cubicBezTo>
                    <a:cubicBezTo>
                      <a:pt x="8057" y="998"/>
                      <a:pt x="8067" y="968"/>
                      <a:pt x="8073" y="905"/>
                    </a:cubicBezTo>
                    <a:cubicBezTo>
                      <a:pt x="8081" y="869"/>
                      <a:pt x="8088" y="855"/>
                      <a:pt x="8095" y="855"/>
                    </a:cubicBezTo>
                    <a:cubicBezTo>
                      <a:pt x="8100" y="855"/>
                      <a:pt x="8104" y="860"/>
                      <a:pt x="8109" y="869"/>
                    </a:cubicBezTo>
                    <a:cubicBezTo>
                      <a:pt x="8118" y="879"/>
                      <a:pt x="8127" y="937"/>
                      <a:pt x="8136" y="937"/>
                    </a:cubicBezTo>
                    <a:cubicBezTo>
                      <a:pt x="8139" y="937"/>
                      <a:pt x="8142" y="931"/>
                      <a:pt x="8145" y="917"/>
                    </a:cubicBezTo>
                    <a:cubicBezTo>
                      <a:pt x="8147" y="905"/>
                      <a:pt x="8150" y="901"/>
                      <a:pt x="8152" y="901"/>
                    </a:cubicBezTo>
                    <a:cubicBezTo>
                      <a:pt x="8158" y="901"/>
                      <a:pt x="8164" y="929"/>
                      <a:pt x="8170" y="929"/>
                    </a:cubicBezTo>
                    <a:cubicBezTo>
                      <a:pt x="8174" y="929"/>
                      <a:pt x="8177" y="920"/>
                      <a:pt x="8181" y="893"/>
                    </a:cubicBezTo>
                    <a:cubicBezTo>
                      <a:pt x="8189" y="910"/>
                      <a:pt x="8197" y="957"/>
                      <a:pt x="8210" y="957"/>
                    </a:cubicBezTo>
                    <a:cubicBezTo>
                      <a:pt x="8215" y="957"/>
                      <a:pt x="8221" y="950"/>
                      <a:pt x="8228" y="929"/>
                    </a:cubicBezTo>
                    <a:cubicBezTo>
                      <a:pt x="8232" y="908"/>
                      <a:pt x="8235" y="903"/>
                      <a:pt x="8239" y="903"/>
                    </a:cubicBezTo>
                    <a:cubicBezTo>
                      <a:pt x="8243" y="903"/>
                      <a:pt x="8248" y="911"/>
                      <a:pt x="8255" y="911"/>
                    </a:cubicBezTo>
                    <a:cubicBezTo>
                      <a:pt x="8261" y="911"/>
                      <a:pt x="8267" y="903"/>
                      <a:pt x="8276" y="869"/>
                    </a:cubicBezTo>
                    <a:cubicBezTo>
                      <a:pt x="8276" y="842"/>
                      <a:pt x="8280" y="830"/>
                      <a:pt x="8286" y="830"/>
                    </a:cubicBezTo>
                    <a:cubicBezTo>
                      <a:pt x="8290" y="830"/>
                      <a:pt x="8295" y="836"/>
                      <a:pt x="8300" y="846"/>
                    </a:cubicBezTo>
                    <a:cubicBezTo>
                      <a:pt x="8304" y="879"/>
                      <a:pt x="8311" y="891"/>
                      <a:pt x="8318" y="891"/>
                    </a:cubicBezTo>
                    <a:cubicBezTo>
                      <a:pt x="8329" y="891"/>
                      <a:pt x="8340" y="862"/>
                      <a:pt x="8347" y="834"/>
                    </a:cubicBezTo>
                    <a:cubicBezTo>
                      <a:pt x="8352" y="816"/>
                      <a:pt x="8356" y="808"/>
                      <a:pt x="8361" y="808"/>
                    </a:cubicBezTo>
                    <a:cubicBezTo>
                      <a:pt x="8369" y="808"/>
                      <a:pt x="8380" y="832"/>
                      <a:pt x="8395" y="869"/>
                    </a:cubicBezTo>
                    <a:cubicBezTo>
                      <a:pt x="8411" y="943"/>
                      <a:pt x="8426" y="968"/>
                      <a:pt x="8442" y="968"/>
                    </a:cubicBezTo>
                    <a:cubicBezTo>
                      <a:pt x="8462" y="968"/>
                      <a:pt x="8482" y="927"/>
                      <a:pt x="8502" y="893"/>
                    </a:cubicBezTo>
                    <a:cubicBezTo>
                      <a:pt x="8526" y="715"/>
                      <a:pt x="8562" y="858"/>
                      <a:pt x="8597" y="655"/>
                    </a:cubicBezTo>
                    <a:cubicBezTo>
                      <a:pt x="8597" y="648"/>
                      <a:pt x="8598" y="645"/>
                      <a:pt x="8600" y="645"/>
                    </a:cubicBezTo>
                    <a:cubicBezTo>
                      <a:pt x="8603" y="645"/>
                      <a:pt x="8609" y="662"/>
                      <a:pt x="8609" y="679"/>
                    </a:cubicBezTo>
                    <a:cubicBezTo>
                      <a:pt x="8629" y="749"/>
                      <a:pt x="8641" y="777"/>
                      <a:pt x="8658" y="777"/>
                    </a:cubicBezTo>
                    <a:cubicBezTo>
                      <a:pt x="8661" y="777"/>
                      <a:pt x="8665" y="776"/>
                      <a:pt x="8669" y="774"/>
                    </a:cubicBezTo>
                    <a:cubicBezTo>
                      <a:pt x="8672" y="768"/>
                      <a:pt x="8675" y="765"/>
                      <a:pt x="8678" y="765"/>
                    </a:cubicBezTo>
                    <a:cubicBezTo>
                      <a:pt x="8687" y="765"/>
                      <a:pt x="8695" y="792"/>
                      <a:pt x="8704" y="846"/>
                    </a:cubicBezTo>
                    <a:cubicBezTo>
                      <a:pt x="8709" y="871"/>
                      <a:pt x="8711" y="880"/>
                      <a:pt x="8714" y="880"/>
                    </a:cubicBezTo>
                    <a:cubicBezTo>
                      <a:pt x="8718" y="880"/>
                      <a:pt x="8721" y="849"/>
                      <a:pt x="8728" y="834"/>
                    </a:cubicBezTo>
                    <a:cubicBezTo>
                      <a:pt x="8732" y="827"/>
                      <a:pt x="8734" y="824"/>
                      <a:pt x="8736" y="824"/>
                    </a:cubicBezTo>
                    <a:cubicBezTo>
                      <a:pt x="8741" y="824"/>
                      <a:pt x="8744" y="841"/>
                      <a:pt x="8752" y="858"/>
                    </a:cubicBezTo>
                    <a:cubicBezTo>
                      <a:pt x="8765" y="911"/>
                      <a:pt x="8779" y="942"/>
                      <a:pt x="8792" y="942"/>
                    </a:cubicBezTo>
                    <a:cubicBezTo>
                      <a:pt x="8803" y="942"/>
                      <a:pt x="8813" y="923"/>
                      <a:pt x="8823" y="881"/>
                    </a:cubicBezTo>
                    <a:cubicBezTo>
                      <a:pt x="8843" y="805"/>
                      <a:pt x="8862" y="767"/>
                      <a:pt x="8881" y="767"/>
                    </a:cubicBezTo>
                    <a:cubicBezTo>
                      <a:pt x="8885" y="767"/>
                      <a:pt x="8890" y="769"/>
                      <a:pt x="8895" y="774"/>
                    </a:cubicBezTo>
                    <a:cubicBezTo>
                      <a:pt x="8904" y="779"/>
                      <a:pt x="8917" y="784"/>
                      <a:pt x="8932" y="784"/>
                    </a:cubicBezTo>
                    <a:cubicBezTo>
                      <a:pt x="8959" y="784"/>
                      <a:pt x="8991" y="767"/>
                      <a:pt x="9014" y="691"/>
                    </a:cubicBezTo>
                    <a:cubicBezTo>
                      <a:pt x="9014" y="684"/>
                      <a:pt x="9018" y="677"/>
                      <a:pt x="9021" y="677"/>
                    </a:cubicBezTo>
                    <a:cubicBezTo>
                      <a:pt x="9024" y="677"/>
                      <a:pt x="9026" y="681"/>
                      <a:pt x="9026" y="691"/>
                    </a:cubicBezTo>
                    <a:cubicBezTo>
                      <a:pt x="9050" y="786"/>
                      <a:pt x="9062" y="739"/>
                      <a:pt x="9085" y="762"/>
                    </a:cubicBezTo>
                    <a:cubicBezTo>
                      <a:pt x="9097" y="798"/>
                      <a:pt x="9121" y="834"/>
                      <a:pt x="9133" y="881"/>
                    </a:cubicBezTo>
                    <a:lnTo>
                      <a:pt x="9145" y="881"/>
                    </a:lnTo>
                    <a:cubicBezTo>
                      <a:pt x="9157" y="881"/>
                      <a:pt x="9169" y="822"/>
                      <a:pt x="9181" y="822"/>
                    </a:cubicBezTo>
                    <a:cubicBezTo>
                      <a:pt x="9193" y="822"/>
                      <a:pt x="9204" y="881"/>
                      <a:pt x="9216" y="893"/>
                    </a:cubicBezTo>
                    <a:cubicBezTo>
                      <a:pt x="9222" y="899"/>
                      <a:pt x="9231" y="902"/>
                      <a:pt x="9242" y="902"/>
                    </a:cubicBezTo>
                    <a:cubicBezTo>
                      <a:pt x="9252" y="902"/>
                      <a:pt x="9264" y="899"/>
                      <a:pt x="9276" y="893"/>
                    </a:cubicBezTo>
                    <a:cubicBezTo>
                      <a:pt x="9288" y="893"/>
                      <a:pt x="9300" y="834"/>
                      <a:pt x="9312" y="774"/>
                    </a:cubicBezTo>
                    <a:cubicBezTo>
                      <a:pt x="9335" y="655"/>
                      <a:pt x="9335" y="548"/>
                      <a:pt x="9312" y="441"/>
                    </a:cubicBezTo>
                    <a:cubicBezTo>
                      <a:pt x="9312" y="369"/>
                      <a:pt x="9312" y="298"/>
                      <a:pt x="9324" y="227"/>
                    </a:cubicBezTo>
                    <a:lnTo>
                      <a:pt x="9335" y="119"/>
                    </a:lnTo>
                    <a:cubicBezTo>
                      <a:pt x="9335" y="96"/>
                      <a:pt x="9324" y="60"/>
                      <a:pt x="9324" y="60"/>
                    </a:cubicBezTo>
                    <a:cubicBezTo>
                      <a:pt x="9312" y="60"/>
                      <a:pt x="9300" y="56"/>
                      <a:pt x="9287" y="56"/>
                    </a:cubicBezTo>
                    <a:cubicBezTo>
                      <a:pt x="9260" y="56"/>
                      <a:pt x="9233" y="73"/>
                      <a:pt x="9216" y="179"/>
                    </a:cubicBezTo>
                    <a:cubicBezTo>
                      <a:pt x="9212" y="197"/>
                      <a:pt x="9207" y="205"/>
                      <a:pt x="9203" y="205"/>
                    </a:cubicBezTo>
                    <a:cubicBezTo>
                      <a:pt x="9195" y="205"/>
                      <a:pt x="9188" y="185"/>
                      <a:pt x="9181" y="155"/>
                    </a:cubicBezTo>
                    <a:cubicBezTo>
                      <a:pt x="9164" y="92"/>
                      <a:pt x="9149" y="60"/>
                      <a:pt x="9136" y="60"/>
                    </a:cubicBezTo>
                    <a:cubicBezTo>
                      <a:pt x="9122" y="60"/>
                      <a:pt x="9110" y="98"/>
                      <a:pt x="9097" y="179"/>
                    </a:cubicBezTo>
                    <a:cubicBezTo>
                      <a:pt x="9097" y="195"/>
                      <a:pt x="9095" y="201"/>
                      <a:pt x="9091" y="201"/>
                    </a:cubicBezTo>
                    <a:cubicBezTo>
                      <a:pt x="9084" y="201"/>
                      <a:pt x="9074" y="175"/>
                      <a:pt x="9074" y="143"/>
                    </a:cubicBezTo>
                    <a:cubicBezTo>
                      <a:pt x="9064" y="106"/>
                      <a:pt x="9055" y="76"/>
                      <a:pt x="9046" y="76"/>
                    </a:cubicBezTo>
                    <a:cubicBezTo>
                      <a:pt x="9043" y="76"/>
                      <a:pt x="9040" y="78"/>
                      <a:pt x="9038" y="84"/>
                    </a:cubicBezTo>
                    <a:cubicBezTo>
                      <a:pt x="9030" y="100"/>
                      <a:pt x="9016" y="144"/>
                      <a:pt x="9004" y="144"/>
                    </a:cubicBezTo>
                    <a:cubicBezTo>
                      <a:pt x="8999" y="144"/>
                      <a:pt x="8994" y="134"/>
                      <a:pt x="8990" y="107"/>
                    </a:cubicBezTo>
                    <a:lnTo>
                      <a:pt x="8883" y="107"/>
                    </a:lnTo>
                    <a:cubicBezTo>
                      <a:pt x="8883" y="107"/>
                      <a:pt x="8871" y="155"/>
                      <a:pt x="8871" y="238"/>
                    </a:cubicBezTo>
                    <a:cubicBezTo>
                      <a:pt x="8871" y="336"/>
                      <a:pt x="8858" y="387"/>
                      <a:pt x="8846" y="387"/>
                    </a:cubicBezTo>
                    <a:cubicBezTo>
                      <a:pt x="8842" y="387"/>
                      <a:pt x="8838" y="382"/>
                      <a:pt x="8835" y="369"/>
                    </a:cubicBezTo>
                    <a:cubicBezTo>
                      <a:pt x="8800" y="227"/>
                      <a:pt x="8800" y="227"/>
                      <a:pt x="8752" y="227"/>
                    </a:cubicBezTo>
                    <a:cubicBezTo>
                      <a:pt x="8735" y="227"/>
                      <a:pt x="8724" y="166"/>
                      <a:pt x="8711" y="166"/>
                    </a:cubicBezTo>
                    <a:cubicBezTo>
                      <a:pt x="8705" y="166"/>
                      <a:pt x="8699" y="176"/>
                      <a:pt x="8693" y="203"/>
                    </a:cubicBezTo>
                    <a:cubicBezTo>
                      <a:pt x="8681" y="179"/>
                      <a:pt x="8669" y="131"/>
                      <a:pt x="8657" y="131"/>
                    </a:cubicBezTo>
                    <a:cubicBezTo>
                      <a:pt x="8645" y="143"/>
                      <a:pt x="8621" y="215"/>
                      <a:pt x="8609" y="227"/>
                    </a:cubicBezTo>
                    <a:cubicBezTo>
                      <a:pt x="8603" y="240"/>
                      <a:pt x="8592" y="257"/>
                      <a:pt x="8582" y="257"/>
                    </a:cubicBezTo>
                    <a:cubicBezTo>
                      <a:pt x="8574" y="257"/>
                      <a:pt x="8567" y="246"/>
                      <a:pt x="8562" y="215"/>
                    </a:cubicBezTo>
                    <a:cubicBezTo>
                      <a:pt x="8558" y="196"/>
                      <a:pt x="8554" y="190"/>
                      <a:pt x="8550" y="190"/>
                    </a:cubicBezTo>
                    <a:cubicBezTo>
                      <a:pt x="8544" y="190"/>
                      <a:pt x="8536" y="202"/>
                      <a:pt x="8530" y="202"/>
                    </a:cubicBezTo>
                    <a:cubicBezTo>
                      <a:pt x="8524" y="202"/>
                      <a:pt x="8518" y="193"/>
                      <a:pt x="8514" y="155"/>
                    </a:cubicBezTo>
                    <a:cubicBezTo>
                      <a:pt x="8512" y="141"/>
                      <a:pt x="8509" y="136"/>
                      <a:pt x="8507" y="136"/>
                    </a:cubicBezTo>
                    <a:cubicBezTo>
                      <a:pt x="8499" y="136"/>
                      <a:pt x="8491" y="186"/>
                      <a:pt x="8479" y="186"/>
                    </a:cubicBezTo>
                    <a:cubicBezTo>
                      <a:pt x="8475" y="186"/>
                      <a:pt x="8471" y="181"/>
                      <a:pt x="8466" y="167"/>
                    </a:cubicBezTo>
                    <a:cubicBezTo>
                      <a:pt x="8460" y="127"/>
                      <a:pt x="8453" y="121"/>
                      <a:pt x="8444" y="121"/>
                    </a:cubicBezTo>
                    <a:cubicBezTo>
                      <a:pt x="8440" y="121"/>
                      <a:pt x="8435" y="122"/>
                      <a:pt x="8430" y="122"/>
                    </a:cubicBezTo>
                    <a:cubicBezTo>
                      <a:pt x="8427" y="122"/>
                      <a:pt x="8423" y="121"/>
                      <a:pt x="8419" y="119"/>
                    </a:cubicBezTo>
                    <a:cubicBezTo>
                      <a:pt x="8417" y="118"/>
                      <a:pt x="8415" y="117"/>
                      <a:pt x="8412" y="117"/>
                    </a:cubicBezTo>
                    <a:cubicBezTo>
                      <a:pt x="8400" y="117"/>
                      <a:pt x="8379" y="148"/>
                      <a:pt x="8359" y="238"/>
                    </a:cubicBezTo>
                    <a:cubicBezTo>
                      <a:pt x="8356" y="260"/>
                      <a:pt x="8352" y="269"/>
                      <a:pt x="8349" y="269"/>
                    </a:cubicBezTo>
                    <a:cubicBezTo>
                      <a:pt x="8341" y="269"/>
                      <a:pt x="8335" y="224"/>
                      <a:pt x="8335" y="191"/>
                    </a:cubicBezTo>
                    <a:cubicBezTo>
                      <a:pt x="8333" y="183"/>
                      <a:pt x="8331" y="180"/>
                      <a:pt x="8329" y="180"/>
                    </a:cubicBezTo>
                    <a:cubicBezTo>
                      <a:pt x="8323" y="180"/>
                      <a:pt x="8323" y="227"/>
                      <a:pt x="8323" y="274"/>
                    </a:cubicBezTo>
                    <a:cubicBezTo>
                      <a:pt x="8313" y="326"/>
                      <a:pt x="8312" y="360"/>
                      <a:pt x="8304" y="360"/>
                    </a:cubicBezTo>
                    <a:cubicBezTo>
                      <a:pt x="8302" y="360"/>
                      <a:pt x="8301" y="359"/>
                      <a:pt x="8300" y="358"/>
                    </a:cubicBezTo>
                    <a:cubicBezTo>
                      <a:pt x="8300" y="358"/>
                      <a:pt x="8291" y="316"/>
                      <a:pt x="8282" y="316"/>
                    </a:cubicBezTo>
                    <a:cubicBezTo>
                      <a:pt x="8280" y="316"/>
                      <a:pt x="8278" y="318"/>
                      <a:pt x="8276" y="322"/>
                    </a:cubicBezTo>
                    <a:cubicBezTo>
                      <a:pt x="8271" y="352"/>
                      <a:pt x="8267" y="367"/>
                      <a:pt x="8262" y="367"/>
                    </a:cubicBezTo>
                    <a:cubicBezTo>
                      <a:pt x="8254" y="367"/>
                      <a:pt x="8243" y="322"/>
                      <a:pt x="8228" y="238"/>
                    </a:cubicBezTo>
                    <a:cubicBezTo>
                      <a:pt x="8221" y="167"/>
                      <a:pt x="8209" y="142"/>
                      <a:pt x="8199" y="142"/>
                    </a:cubicBezTo>
                    <a:cubicBezTo>
                      <a:pt x="8192" y="142"/>
                      <a:pt x="8185" y="153"/>
                      <a:pt x="8181" y="167"/>
                    </a:cubicBezTo>
                    <a:cubicBezTo>
                      <a:pt x="8169" y="203"/>
                      <a:pt x="8169" y="250"/>
                      <a:pt x="8157" y="286"/>
                    </a:cubicBezTo>
                    <a:cubicBezTo>
                      <a:pt x="8157" y="326"/>
                      <a:pt x="8157" y="375"/>
                      <a:pt x="8150" y="375"/>
                    </a:cubicBezTo>
                    <a:cubicBezTo>
                      <a:pt x="8148" y="375"/>
                      <a:pt x="8147" y="373"/>
                      <a:pt x="8145" y="369"/>
                    </a:cubicBezTo>
                    <a:cubicBezTo>
                      <a:pt x="8140" y="325"/>
                      <a:pt x="8133" y="306"/>
                      <a:pt x="8125" y="306"/>
                    </a:cubicBezTo>
                    <a:cubicBezTo>
                      <a:pt x="8113" y="306"/>
                      <a:pt x="8099" y="347"/>
                      <a:pt x="8085" y="417"/>
                    </a:cubicBezTo>
                    <a:cubicBezTo>
                      <a:pt x="8085" y="426"/>
                      <a:pt x="8084" y="431"/>
                      <a:pt x="8083" y="431"/>
                    </a:cubicBezTo>
                    <a:cubicBezTo>
                      <a:pt x="8079" y="431"/>
                      <a:pt x="8070" y="395"/>
                      <a:pt x="8061" y="334"/>
                    </a:cubicBezTo>
                    <a:cubicBezTo>
                      <a:pt x="8052" y="207"/>
                      <a:pt x="8042" y="160"/>
                      <a:pt x="8032" y="160"/>
                    </a:cubicBezTo>
                    <a:cubicBezTo>
                      <a:pt x="8030" y="160"/>
                      <a:pt x="8028" y="163"/>
                      <a:pt x="8026" y="167"/>
                    </a:cubicBezTo>
                    <a:cubicBezTo>
                      <a:pt x="8017" y="184"/>
                      <a:pt x="8009" y="231"/>
                      <a:pt x="8000" y="231"/>
                    </a:cubicBezTo>
                    <a:cubicBezTo>
                      <a:pt x="7997" y="231"/>
                      <a:pt x="7993" y="223"/>
                      <a:pt x="7990" y="203"/>
                    </a:cubicBezTo>
                    <a:cubicBezTo>
                      <a:pt x="7990" y="203"/>
                      <a:pt x="7990" y="227"/>
                      <a:pt x="7978" y="238"/>
                    </a:cubicBezTo>
                    <a:cubicBezTo>
                      <a:pt x="7978" y="298"/>
                      <a:pt x="7973" y="377"/>
                      <a:pt x="7967" y="377"/>
                    </a:cubicBezTo>
                    <a:cubicBezTo>
                      <a:pt x="7963" y="377"/>
                      <a:pt x="7959" y="349"/>
                      <a:pt x="7954" y="274"/>
                    </a:cubicBezTo>
                    <a:cubicBezTo>
                      <a:pt x="7954" y="262"/>
                      <a:pt x="7954" y="238"/>
                      <a:pt x="7954" y="227"/>
                    </a:cubicBezTo>
                    <a:cubicBezTo>
                      <a:pt x="7951" y="248"/>
                      <a:pt x="7947" y="255"/>
                      <a:pt x="7943" y="255"/>
                    </a:cubicBezTo>
                    <a:cubicBezTo>
                      <a:pt x="7934" y="255"/>
                      <a:pt x="7922" y="222"/>
                      <a:pt x="7909" y="222"/>
                    </a:cubicBezTo>
                    <a:cubicBezTo>
                      <a:pt x="7904" y="222"/>
                      <a:pt x="7900" y="227"/>
                      <a:pt x="7895" y="238"/>
                    </a:cubicBezTo>
                    <a:cubicBezTo>
                      <a:pt x="7883" y="298"/>
                      <a:pt x="7859" y="334"/>
                      <a:pt x="7835" y="334"/>
                    </a:cubicBezTo>
                    <a:cubicBezTo>
                      <a:pt x="7805" y="340"/>
                      <a:pt x="7776" y="343"/>
                      <a:pt x="7746" y="343"/>
                    </a:cubicBezTo>
                    <a:cubicBezTo>
                      <a:pt x="7716" y="343"/>
                      <a:pt x="7686" y="340"/>
                      <a:pt x="7657" y="334"/>
                    </a:cubicBezTo>
                    <a:cubicBezTo>
                      <a:pt x="7645" y="334"/>
                      <a:pt x="7621" y="322"/>
                      <a:pt x="7609" y="262"/>
                    </a:cubicBezTo>
                    <a:cubicBezTo>
                      <a:pt x="7604" y="242"/>
                      <a:pt x="7597" y="230"/>
                      <a:pt x="7589" y="230"/>
                    </a:cubicBezTo>
                    <a:cubicBezTo>
                      <a:pt x="7579" y="230"/>
                      <a:pt x="7568" y="251"/>
                      <a:pt x="7561" y="298"/>
                    </a:cubicBezTo>
                    <a:cubicBezTo>
                      <a:pt x="7561" y="334"/>
                      <a:pt x="7538" y="381"/>
                      <a:pt x="7514" y="429"/>
                    </a:cubicBezTo>
                    <a:cubicBezTo>
                      <a:pt x="7513" y="430"/>
                      <a:pt x="7512" y="430"/>
                      <a:pt x="7512" y="430"/>
                    </a:cubicBezTo>
                    <a:cubicBezTo>
                      <a:pt x="7500" y="430"/>
                      <a:pt x="7489" y="345"/>
                      <a:pt x="7478" y="334"/>
                    </a:cubicBezTo>
                    <a:cubicBezTo>
                      <a:pt x="7475" y="331"/>
                      <a:pt x="7473" y="330"/>
                      <a:pt x="7470" y="330"/>
                    </a:cubicBezTo>
                    <a:cubicBezTo>
                      <a:pt x="7465" y="330"/>
                      <a:pt x="7460" y="333"/>
                      <a:pt x="7456" y="333"/>
                    </a:cubicBezTo>
                    <a:cubicBezTo>
                      <a:pt x="7451" y="333"/>
                      <a:pt x="7447" y="331"/>
                      <a:pt x="7442" y="322"/>
                    </a:cubicBezTo>
                    <a:cubicBezTo>
                      <a:pt x="7430" y="310"/>
                      <a:pt x="7419" y="227"/>
                      <a:pt x="7407" y="227"/>
                    </a:cubicBezTo>
                    <a:cubicBezTo>
                      <a:pt x="7395" y="227"/>
                      <a:pt x="7383" y="274"/>
                      <a:pt x="7359" y="310"/>
                    </a:cubicBezTo>
                    <a:cubicBezTo>
                      <a:pt x="7355" y="278"/>
                      <a:pt x="7351" y="266"/>
                      <a:pt x="7345" y="266"/>
                    </a:cubicBezTo>
                    <a:cubicBezTo>
                      <a:pt x="7333" y="266"/>
                      <a:pt x="7316" y="329"/>
                      <a:pt x="7299" y="346"/>
                    </a:cubicBezTo>
                    <a:cubicBezTo>
                      <a:pt x="7292" y="353"/>
                      <a:pt x="7286" y="356"/>
                      <a:pt x="7280" y="356"/>
                    </a:cubicBezTo>
                    <a:cubicBezTo>
                      <a:pt x="7268" y="356"/>
                      <a:pt x="7260" y="342"/>
                      <a:pt x="7252" y="334"/>
                    </a:cubicBezTo>
                    <a:cubicBezTo>
                      <a:pt x="7243" y="316"/>
                      <a:pt x="7241" y="285"/>
                      <a:pt x="7235" y="285"/>
                    </a:cubicBezTo>
                    <a:cubicBezTo>
                      <a:pt x="7233" y="285"/>
                      <a:pt x="7231" y="289"/>
                      <a:pt x="7228" y="298"/>
                    </a:cubicBezTo>
                    <a:cubicBezTo>
                      <a:pt x="7204" y="334"/>
                      <a:pt x="7192" y="346"/>
                      <a:pt x="7180" y="358"/>
                    </a:cubicBezTo>
                    <a:cubicBezTo>
                      <a:pt x="7133" y="369"/>
                      <a:pt x="7082" y="375"/>
                      <a:pt x="7032" y="375"/>
                    </a:cubicBezTo>
                    <a:cubicBezTo>
                      <a:pt x="6981" y="375"/>
                      <a:pt x="6930" y="369"/>
                      <a:pt x="6883" y="358"/>
                    </a:cubicBezTo>
                    <a:cubicBezTo>
                      <a:pt x="6871" y="358"/>
                      <a:pt x="6871" y="334"/>
                      <a:pt x="6859" y="310"/>
                    </a:cubicBezTo>
                    <a:cubicBezTo>
                      <a:pt x="6842" y="288"/>
                      <a:pt x="6828" y="278"/>
                      <a:pt x="6814" y="278"/>
                    </a:cubicBezTo>
                    <a:cubicBezTo>
                      <a:pt x="6799" y="278"/>
                      <a:pt x="6783" y="291"/>
                      <a:pt x="6764" y="310"/>
                    </a:cubicBezTo>
                    <a:cubicBezTo>
                      <a:pt x="6753" y="331"/>
                      <a:pt x="6737" y="343"/>
                      <a:pt x="6720" y="343"/>
                    </a:cubicBezTo>
                    <a:cubicBezTo>
                      <a:pt x="6699" y="343"/>
                      <a:pt x="6676" y="325"/>
                      <a:pt x="6657" y="286"/>
                    </a:cubicBezTo>
                    <a:cubicBezTo>
                      <a:pt x="6636" y="239"/>
                      <a:pt x="6613" y="213"/>
                      <a:pt x="6589" y="213"/>
                    </a:cubicBezTo>
                    <a:cubicBezTo>
                      <a:pt x="6559" y="213"/>
                      <a:pt x="6529" y="257"/>
                      <a:pt x="6502" y="358"/>
                    </a:cubicBezTo>
                    <a:cubicBezTo>
                      <a:pt x="6496" y="369"/>
                      <a:pt x="6490" y="378"/>
                      <a:pt x="6484" y="378"/>
                    </a:cubicBezTo>
                    <a:cubicBezTo>
                      <a:pt x="6478" y="378"/>
                      <a:pt x="6472" y="369"/>
                      <a:pt x="6466" y="346"/>
                    </a:cubicBezTo>
                    <a:cubicBezTo>
                      <a:pt x="6454" y="286"/>
                      <a:pt x="6442" y="238"/>
                      <a:pt x="6418" y="238"/>
                    </a:cubicBezTo>
                    <a:cubicBezTo>
                      <a:pt x="6407" y="238"/>
                      <a:pt x="6371" y="215"/>
                      <a:pt x="6347" y="131"/>
                    </a:cubicBezTo>
                    <a:cubicBezTo>
                      <a:pt x="6347" y="122"/>
                      <a:pt x="6346" y="118"/>
                      <a:pt x="6345" y="118"/>
                    </a:cubicBezTo>
                    <a:cubicBezTo>
                      <a:pt x="6341" y="118"/>
                      <a:pt x="6332" y="146"/>
                      <a:pt x="6323" y="155"/>
                    </a:cubicBezTo>
                    <a:cubicBezTo>
                      <a:pt x="6314" y="165"/>
                      <a:pt x="6304" y="182"/>
                      <a:pt x="6301" y="182"/>
                    </a:cubicBezTo>
                    <a:cubicBezTo>
                      <a:pt x="6300" y="182"/>
                      <a:pt x="6299" y="181"/>
                      <a:pt x="6299" y="179"/>
                    </a:cubicBezTo>
                    <a:cubicBezTo>
                      <a:pt x="6286" y="147"/>
                      <a:pt x="6277" y="125"/>
                      <a:pt x="6269" y="125"/>
                    </a:cubicBezTo>
                    <a:cubicBezTo>
                      <a:pt x="6263" y="125"/>
                      <a:pt x="6257" y="141"/>
                      <a:pt x="6252" y="179"/>
                    </a:cubicBezTo>
                    <a:cubicBezTo>
                      <a:pt x="6252" y="194"/>
                      <a:pt x="6247" y="204"/>
                      <a:pt x="6241" y="204"/>
                    </a:cubicBezTo>
                    <a:cubicBezTo>
                      <a:pt x="6237" y="204"/>
                      <a:pt x="6232" y="200"/>
                      <a:pt x="6228" y="191"/>
                    </a:cubicBezTo>
                    <a:cubicBezTo>
                      <a:pt x="6216" y="111"/>
                      <a:pt x="6200" y="85"/>
                      <a:pt x="6185" y="85"/>
                    </a:cubicBezTo>
                    <a:cubicBezTo>
                      <a:pt x="6170" y="85"/>
                      <a:pt x="6156" y="108"/>
                      <a:pt x="6145" y="131"/>
                    </a:cubicBezTo>
                    <a:cubicBezTo>
                      <a:pt x="6137" y="141"/>
                      <a:pt x="6131" y="145"/>
                      <a:pt x="6126" y="145"/>
                    </a:cubicBezTo>
                    <a:cubicBezTo>
                      <a:pt x="6112" y="145"/>
                      <a:pt x="6106" y="111"/>
                      <a:pt x="6095" y="111"/>
                    </a:cubicBezTo>
                    <a:cubicBezTo>
                      <a:pt x="6092" y="111"/>
                      <a:pt x="6089" y="113"/>
                      <a:pt x="6085" y="119"/>
                    </a:cubicBezTo>
                    <a:cubicBezTo>
                      <a:pt x="6073" y="155"/>
                      <a:pt x="6061" y="203"/>
                      <a:pt x="6037" y="238"/>
                    </a:cubicBezTo>
                    <a:cubicBezTo>
                      <a:pt x="6037" y="250"/>
                      <a:pt x="6026" y="250"/>
                      <a:pt x="6026" y="250"/>
                    </a:cubicBezTo>
                    <a:cubicBezTo>
                      <a:pt x="5990" y="250"/>
                      <a:pt x="5942" y="262"/>
                      <a:pt x="5906" y="262"/>
                    </a:cubicBezTo>
                    <a:cubicBezTo>
                      <a:pt x="5895" y="262"/>
                      <a:pt x="5883" y="238"/>
                      <a:pt x="5883" y="179"/>
                    </a:cubicBezTo>
                    <a:cubicBezTo>
                      <a:pt x="5875" y="156"/>
                      <a:pt x="5868" y="145"/>
                      <a:pt x="5863" y="145"/>
                    </a:cubicBezTo>
                    <a:cubicBezTo>
                      <a:pt x="5851" y="145"/>
                      <a:pt x="5843" y="190"/>
                      <a:pt x="5835" y="262"/>
                    </a:cubicBezTo>
                    <a:cubicBezTo>
                      <a:pt x="5835" y="298"/>
                      <a:pt x="5823" y="334"/>
                      <a:pt x="5811" y="369"/>
                    </a:cubicBezTo>
                    <a:cubicBezTo>
                      <a:pt x="5804" y="272"/>
                      <a:pt x="5789" y="252"/>
                      <a:pt x="5773" y="252"/>
                    </a:cubicBezTo>
                    <a:cubicBezTo>
                      <a:pt x="5762" y="252"/>
                      <a:pt x="5750" y="262"/>
                      <a:pt x="5740" y="262"/>
                    </a:cubicBezTo>
                    <a:cubicBezTo>
                      <a:pt x="5645" y="262"/>
                      <a:pt x="5549" y="286"/>
                      <a:pt x="5442" y="286"/>
                    </a:cubicBezTo>
                    <a:cubicBezTo>
                      <a:pt x="5424" y="292"/>
                      <a:pt x="5406" y="295"/>
                      <a:pt x="5389" y="295"/>
                    </a:cubicBezTo>
                    <a:cubicBezTo>
                      <a:pt x="5371" y="295"/>
                      <a:pt x="5353" y="292"/>
                      <a:pt x="5335" y="286"/>
                    </a:cubicBezTo>
                    <a:cubicBezTo>
                      <a:pt x="5323" y="286"/>
                      <a:pt x="5311" y="286"/>
                      <a:pt x="5299" y="250"/>
                    </a:cubicBezTo>
                    <a:cubicBezTo>
                      <a:pt x="5289" y="206"/>
                      <a:pt x="5281" y="194"/>
                      <a:pt x="5274" y="194"/>
                    </a:cubicBezTo>
                    <a:cubicBezTo>
                      <a:pt x="5266" y="194"/>
                      <a:pt x="5258" y="207"/>
                      <a:pt x="5249" y="207"/>
                    </a:cubicBezTo>
                    <a:cubicBezTo>
                      <a:pt x="5246" y="207"/>
                      <a:pt x="5243" y="206"/>
                      <a:pt x="5240" y="203"/>
                    </a:cubicBezTo>
                    <a:cubicBezTo>
                      <a:pt x="5238" y="201"/>
                      <a:pt x="5237" y="201"/>
                      <a:pt x="5235" y="201"/>
                    </a:cubicBezTo>
                    <a:cubicBezTo>
                      <a:pt x="5226" y="201"/>
                      <a:pt x="5215" y="216"/>
                      <a:pt x="5204" y="216"/>
                    </a:cubicBezTo>
                    <a:cubicBezTo>
                      <a:pt x="5200" y="216"/>
                      <a:pt x="5195" y="213"/>
                      <a:pt x="5192" y="203"/>
                    </a:cubicBezTo>
                    <a:cubicBezTo>
                      <a:pt x="5180" y="179"/>
                      <a:pt x="5156" y="143"/>
                      <a:pt x="5133" y="131"/>
                    </a:cubicBezTo>
                    <a:cubicBezTo>
                      <a:pt x="5128" y="128"/>
                      <a:pt x="5124" y="127"/>
                      <a:pt x="5120" y="127"/>
                    </a:cubicBezTo>
                    <a:cubicBezTo>
                      <a:pt x="5104" y="127"/>
                      <a:pt x="5088" y="143"/>
                      <a:pt x="5072" y="143"/>
                    </a:cubicBezTo>
                    <a:cubicBezTo>
                      <a:pt x="5056" y="143"/>
                      <a:pt x="5041" y="128"/>
                      <a:pt x="5025" y="72"/>
                    </a:cubicBezTo>
                    <a:lnTo>
                      <a:pt x="5002" y="227"/>
                    </a:lnTo>
                    <a:cubicBezTo>
                      <a:pt x="4990" y="165"/>
                      <a:pt x="4979" y="140"/>
                      <a:pt x="4968" y="140"/>
                    </a:cubicBezTo>
                    <a:cubicBezTo>
                      <a:pt x="4955" y="140"/>
                      <a:pt x="4943" y="171"/>
                      <a:pt x="4930" y="215"/>
                    </a:cubicBezTo>
                    <a:cubicBezTo>
                      <a:pt x="4930" y="227"/>
                      <a:pt x="4927" y="232"/>
                      <a:pt x="4924" y="232"/>
                    </a:cubicBezTo>
                    <a:cubicBezTo>
                      <a:pt x="4921" y="232"/>
                      <a:pt x="4918" y="227"/>
                      <a:pt x="4918" y="215"/>
                    </a:cubicBezTo>
                    <a:cubicBezTo>
                      <a:pt x="4906" y="191"/>
                      <a:pt x="4883" y="167"/>
                      <a:pt x="4859" y="143"/>
                    </a:cubicBezTo>
                    <a:cubicBezTo>
                      <a:pt x="4857" y="142"/>
                      <a:pt x="4856" y="141"/>
                      <a:pt x="4855" y="141"/>
                    </a:cubicBezTo>
                    <a:cubicBezTo>
                      <a:pt x="4847" y="141"/>
                      <a:pt x="4845" y="173"/>
                      <a:pt x="4835" y="215"/>
                    </a:cubicBezTo>
                    <a:cubicBezTo>
                      <a:pt x="4835" y="234"/>
                      <a:pt x="4827" y="254"/>
                      <a:pt x="4818" y="254"/>
                    </a:cubicBezTo>
                    <a:cubicBezTo>
                      <a:pt x="4815" y="254"/>
                      <a:pt x="4813" y="253"/>
                      <a:pt x="4811" y="250"/>
                    </a:cubicBezTo>
                    <a:cubicBezTo>
                      <a:pt x="4799" y="176"/>
                      <a:pt x="4786" y="156"/>
                      <a:pt x="4772" y="156"/>
                    </a:cubicBezTo>
                    <a:cubicBezTo>
                      <a:pt x="4759" y="156"/>
                      <a:pt x="4745" y="173"/>
                      <a:pt x="4728" y="179"/>
                    </a:cubicBezTo>
                    <a:cubicBezTo>
                      <a:pt x="4704" y="191"/>
                      <a:pt x="4692" y="179"/>
                      <a:pt x="4668" y="215"/>
                    </a:cubicBezTo>
                    <a:cubicBezTo>
                      <a:pt x="4660" y="240"/>
                      <a:pt x="4646" y="311"/>
                      <a:pt x="4634" y="311"/>
                    </a:cubicBezTo>
                    <a:cubicBezTo>
                      <a:pt x="4629" y="311"/>
                      <a:pt x="4624" y="298"/>
                      <a:pt x="4621" y="262"/>
                    </a:cubicBezTo>
                    <a:lnTo>
                      <a:pt x="4597" y="429"/>
                    </a:lnTo>
                    <a:cubicBezTo>
                      <a:pt x="4597" y="369"/>
                      <a:pt x="4585" y="298"/>
                      <a:pt x="4585" y="238"/>
                    </a:cubicBezTo>
                    <a:cubicBezTo>
                      <a:pt x="4585" y="238"/>
                      <a:pt x="4573" y="227"/>
                      <a:pt x="4573" y="215"/>
                    </a:cubicBezTo>
                    <a:cubicBezTo>
                      <a:pt x="4566" y="215"/>
                      <a:pt x="4554" y="202"/>
                      <a:pt x="4544" y="202"/>
                    </a:cubicBezTo>
                    <a:cubicBezTo>
                      <a:pt x="4537" y="202"/>
                      <a:pt x="4530" y="207"/>
                      <a:pt x="4525" y="227"/>
                    </a:cubicBezTo>
                    <a:cubicBezTo>
                      <a:pt x="4519" y="262"/>
                      <a:pt x="4510" y="274"/>
                      <a:pt x="4502" y="274"/>
                    </a:cubicBezTo>
                    <a:cubicBezTo>
                      <a:pt x="4493" y="274"/>
                      <a:pt x="4484" y="262"/>
                      <a:pt x="4478" y="250"/>
                    </a:cubicBezTo>
                    <a:cubicBezTo>
                      <a:pt x="4459" y="223"/>
                      <a:pt x="4441" y="195"/>
                      <a:pt x="4428" y="195"/>
                    </a:cubicBezTo>
                    <a:cubicBezTo>
                      <a:pt x="4424" y="195"/>
                      <a:pt x="4421" y="197"/>
                      <a:pt x="4418" y="203"/>
                    </a:cubicBezTo>
                    <a:cubicBezTo>
                      <a:pt x="4408" y="216"/>
                      <a:pt x="4398" y="220"/>
                      <a:pt x="4389" y="220"/>
                    </a:cubicBezTo>
                    <a:cubicBezTo>
                      <a:pt x="4374" y="220"/>
                      <a:pt x="4360" y="209"/>
                      <a:pt x="4347" y="209"/>
                    </a:cubicBezTo>
                    <a:cubicBezTo>
                      <a:pt x="4330" y="209"/>
                      <a:pt x="4315" y="225"/>
                      <a:pt x="4299" y="298"/>
                    </a:cubicBezTo>
                    <a:cubicBezTo>
                      <a:pt x="4299" y="300"/>
                      <a:pt x="4299" y="300"/>
                      <a:pt x="4298" y="300"/>
                    </a:cubicBezTo>
                    <a:cubicBezTo>
                      <a:pt x="4296" y="300"/>
                      <a:pt x="4285" y="274"/>
                      <a:pt x="4275" y="274"/>
                    </a:cubicBezTo>
                    <a:cubicBezTo>
                      <a:pt x="4275" y="262"/>
                      <a:pt x="4240" y="227"/>
                      <a:pt x="4228" y="227"/>
                    </a:cubicBezTo>
                    <a:cubicBezTo>
                      <a:pt x="4223" y="221"/>
                      <a:pt x="4209" y="212"/>
                      <a:pt x="4192" y="212"/>
                    </a:cubicBezTo>
                    <a:cubicBezTo>
                      <a:pt x="4170" y="212"/>
                      <a:pt x="4141" y="229"/>
                      <a:pt x="4121" y="298"/>
                    </a:cubicBezTo>
                    <a:cubicBezTo>
                      <a:pt x="4106" y="250"/>
                      <a:pt x="4094" y="229"/>
                      <a:pt x="4082" y="229"/>
                    </a:cubicBezTo>
                    <a:cubicBezTo>
                      <a:pt x="4064" y="229"/>
                      <a:pt x="4047" y="275"/>
                      <a:pt x="4025" y="346"/>
                    </a:cubicBezTo>
                    <a:cubicBezTo>
                      <a:pt x="4019" y="369"/>
                      <a:pt x="4013" y="375"/>
                      <a:pt x="4007" y="375"/>
                    </a:cubicBezTo>
                    <a:cubicBezTo>
                      <a:pt x="4001" y="375"/>
                      <a:pt x="3995" y="369"/>
                      <a:pt x="3990" y="369"/>
                    </a:cubicBezTo>
                    <a:cubicBezTo>
                      <a:pt x="3942" y="369"/>
                      <a:pt x="3894" y="369"/>
                      <a:pt x="3847" y="393"/>
                    </a:cubicBezTo>
                    <a:cubicBezTo>
                      <a:pt x="3835" y="393"/>
                      <a:pt x="3823" y="393"/>
                      <a:pt x="3811" y="441"/>
                    </a:cubicBezTo>
                    <a:cubicBezTo>
                      <a:pt x="3806" y="459"/>
                      <a:pt x="3802" y="467"/>
                      <a:pt x="3797" y="467"/>
                    </a:cubicBezTo>
                    <a:cubicBezTo>
                      <a:pt x="3788" y="467"/>
                      <a:pt x="3778" y="446"/>
                      <a:pt x="3763" y="417"/>
                    </a:cubicBezTo>
                    <a:cubicBezTo>
                      <a:pt x="3759" y="402"/>
                      <a:pt x="3757" y="395"/>
                      <a:pt x="3755" y="395"/>
                    </a:cubicBezTo>
                    <a:cubicBezTo>
                      <a:pt x="3750" y="395"/>
                      <a:pt x="3748" y="424"/>
                      <a:pt x="3740" y="465"/>
                    </a:cubicBezTo>
                    <a:cubicBezTo>
                      <a:pt x="3733" y="499"/>
                      <a:pt x="3726" y="518"/>
                      <a:pt x="3721" y="518"/>
                    </a:cubicBezTo>
                    <a:cubicBezTo>
                      <a:pt x="3718" y="518"/>
                      <a:pt x="3716" y="508"/>
                      <a:pt x="3716" y="488"/>
                    </a:cubicBezTo>
                    <a:cubicBezTo>
                      <a:pt x="3704" y="417"/>
                      <a:pt x="3680" y="417"/>
                      <a:pt x="3668" y="417"/>
                    </a:cubicBezTo>
                    <a:cubicBezTo>
                      <a:pt x="3638" y="412"/>
                      <a:pt x="3609" y="409"/>
                      <a:pt x="3579" y="409"/>
                    </a:cubicBezTo>
                    <a:cubicBezTo>
                      <a:pt x="3537" y="409"/>
                      <a:pt x="3496" y="415"/>
                      <a:pt x="3454" y="429"/>
                    </a:cubicBezTo>
                    <a:cubicBezTo>
                      <a:pt x="3441" y="437"/>
                      <a:pt x="3428" y="444"/>
                      <a:pt x="3414" y="444"/>
                    </a:cubicBezTo>
                    <a:cubicBezTo>
                      <a:pt x="3387" y="444"/>
                      <a:pt x="3358" y="419"/>
                      <a:pt x="3335" y="334"/>
                    </a:cubicBezTo>
                    <a:cubicBezTo>
                      <a:pt x="3331" y="326"/>
                      <a:pt x="3327" y="323"/>
                      <a:pt x="3323" y="323"/>
                    </a:cubicBezTo>
                    <a:cubicBezTo>
                      <a:pt x="3316" y="323"/>
                      <a:pt x="3311" y="334"/>
                      <a:pt x="3311" y="334"/>
                    </a:cubicBezTo>
                    <a:cubicBezTo>
                      <a:pt x="3299" y="334"/>
                      <a:pt x="3263" y="334"/>
                      <a:pt x="3251" y="322"/>
                    </a:cubicBezTo>
                    <a:cubicBezTo>
                      <a:pt x="3216" y="298"/>
                      <a:pt x="3180" y="286"/>
                      <a:pt x="3144" y="286"/>
                    </a:cubicBezTo>
                    <a:cubicBezTo>
                      <a:pt x="3114" y="280"/>
                      <a:pt x="3088" y="277"/>
                      <a:pt x="3061" y="277"/>
                    </a:cubicBezTo>
                    <a:cubicBezTo>
                      <a:pt x="3034" y="277"/>
                      <a:pt x="3007" y="280"/>
                      <a:pt x="2978" y="286"/>
                    </a:cubicBezTo>
                    <a:cubicBezTo>
                      <a:pt x="2972" y="286"/>
                      <a:pt x="2966" y="280"/>
                      <a:pt x="2960" y="280"/>
                    </a:cubicBezTo>
                    <a:cubicBezTo>
                      <a:pt x="2954" y="280"/>
                      <a:pt x="2948" y="286"/>
                      <a:pt x="2942" y="310"/>
                    </a:cubicBezTo>
                    <a:cubicBezTo>
                      <a:pt x="2932" y="348"/>
                      <a:pt x="2925" y="363"/>
                      <a:pt x="2918" y="363"/>
                    </a:cubicBezTo>
                    <a:cubicBezTo>
                      <a:pt x="2908" y="363"/>
                      <a:pt x="2901" y="329"/>
                      <a:pt x="2894" y="286"/>
                    </a:cubicBezTo>
                    <a:cubicBezTo>
                      <a:pt x="2870" y="227"/>
                      <a:pt x="2870" y="191"/>
                      <a:pt x="2847" y="191"/>
                    </a:cubicBezTo>
                    <a:cubicBezTo>
                      <a:pt x="2846" y="190"/>
                      <a:pt x="2845" y="189"/>
                      <a:pt x="2844" y="189"/>
                    </a:cubicBezTo>
                    <a:cubicBezTo>
                      <a:pt x="2835" y="189"/>
                      <a:pt x="2834" y="251"/>
                      <a:pt x="2823" y="262"/>
                    </a:cubicBezTo>
                    <a:cubicBezTo>
                      <a:pt x="2817" y="268"/>
                      <a:pt x="2808" y="268"/>
                      <a:pt x="2799" y="268"/>
                    </a:cubicBezTo>
                    <a:cubicBezTo>
                      <a:pt x="2790" y="268"/>
                      <a:pt x="2781" y="268"/>
                      <a:pt x="2775" y="274"/>
                    </a:cubicBezTo>
                    <a:cubicBezTo>
                      <a:pt x="2775" y="275"/>
                      <a:pt x="2774" y="275"/>
                      <a:pt x="2774" y="275"/>
                    </a:cubicBezTo>
                    <a:cubicBezTo>
                      <a:pt x="2764" y="275"/>
                      <a:pt x="2747" y="188"/>
                      <a:pt x="2735" y="188"/>
                    </a:cubicBezTo>
                    <a:cubicBezTo>
                      <a:pt x="2732" y="188"/>
                      <a:pt x="2730" y="192"/>
                      <a:pt x="2727" y="203"/>
                    </a:cubicBezTo>
                    <a:cubicBezTo>
                      <a:pt x="2720" y="225"/>
                      <a:pt x="2714" y="234"/>
                      <a:pt x="2708" y="234"/>
                    </a:cubicBezTo>
                    <a:cubicBezTo>
                      <a:pt x="2696" y="234"/>
                      <a:pt x="2688" y="195"/>
                      <a:pt x="2680" y="179"/>
                    </a:cubicBezTo>
                    <a:cubicBezTo>
                      <a:pt x="2668" y="161"/>
                      <a:pt x="2662" y="158"/>
                      <a:pt x="2659" y="158"/>
                    </a:cubicBezTo>
                    <a:cubicBezTo>
                      <a:pt x="2658" y="158"/>
                      <a:pt x="2657" y="159"/>
                      <a:pt x="2656" y="159"/>
                    </a:cubicBezTo>
                    <a:cubicBezTo>
                      <a:pt x="2656" y="159"/>
                      <a:pt x="2656" y="158"/>
                      <a:pt x="2656" y="155"/>
                    </a:cubicBezTo>
                    <a:cubicBezTo>
                      <a:pt x="2655" y="154"/>
                      <a:pt x="2654" y="154"/>
                      <a:pt x="2652" y="154"/>
                    </a:cubicBezTo>
                    <a:cubicBezTo>
                      <a:pt x="2638" y="154"/>
                      <a:pt x="2606" y="207"/>
                      <a:pt x="2585" y="250"/>
                    </a:cubicBezTo>
                    <a:cubicBezTo>
                      <a:pt x="2561" y="155"/>
                      <a:pt x="2537" y="155"/>
                      <a:pt x="2513" y="155"/>
                    </a:cubicBezTo>
                    <a:cubicBezTo>
                      <a:pt x="2477" y="167"/>
                      <a:pt x="2477" y="155"/>
                      <a:pt x="2466" y="215"/>
                    </a:cubicBezTo>
                    <a:cubicBezTo>
                      <a:pt x="2442" y="310"/>
                      <a:pt x="2430" y="286"/>
                      <a:pt x="2406" y="298"/>
                    </a:cubicBezTo>
                    <a:cubicBezTo>
                      <a:pt x="2370" y="322"/>
                      <a:pt x="2335" y="334"/>
                      <a:pt x="2287" y="334"/>
                    </a:cubicBezTo>
                    <a:cubicBezTo>
                      <a:pt x="2281" y="334"/>
                      <a:pt x="2275" y="334"/>
                      <a:pt x="2268" y="334"/>
                    </a:cubicBezTo>
                    <a:cubicBezTo>
                      <a:pt x="2236" y="334"/>
                      <a:pt x="2198" y="326"/>
                      <a:pt x="2168" y="227"/>
                    </a:cubicBezTo>
                    <a:cubicBezTo>
                      <a:pt x="2156" y="191"/>
                      <a:pt x="2144" y="191"/>
                      <a:pt x="2132" y="179"/>
                    </a:cubicBezTo>
                    <a:cubicBezTo>
                      <a:pt x="2085" y="143"/>
                      <a:pt x="2037" y="167"/>
                      <a:pt x="1989" y="24"/>
                    </a:cubicBezTo>
                    <a:cubicBezTo>
                      <a:pt x="1983" y="6"/>
                      <a:pt x="1974" y="0"/>
                      <a:pt x="1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558;p27">
                <a:extLst>
                  <a:ext uri="{FF2B5EF4-FFF2-40B4-BE49-F238E27FC236}">
                    <a16:creationId xmlns:a16="http://schemas.microsoft.com/office/drawing/2014/main" id="{5ABA15F9-1498-4E37-B7C9-14715690E8F7}"/>
                  </a:ext>
                </a:extLst>
              </p:cNvPr>
              <p:cNvSpPr/>
              <p:nvPr/>
            </p:nvSpPr>
            <p:spPr>
              <a:xfrm>
                <a:off x="4421642" y="1826592"/>
                <a:ext cx="292520" cy="33432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1067" extrusionOk="0">
                    <a:moveTo>
                      <a:pt x="1965" y="0"/>
                    </a:moveTo>
                    <a:cubicBezTo>
                      <a:pt x="1957" y="0"/>
                      <a:pt x="1948" y="6"/>
                      <a:pt x="1942" y="12"/>
                    </a:cubicBezTo>
                    <a:cubicBezTo>
                      <a:pt x="1938" y="13"/>
                      <a:pt x="1934" y="14"/>
                      <a:pt x="1930" y="14"/>
                    </a:cubicBezTo>
                    <a:cubicBezTo>
                      <a:pt x="1908" y="14"/>
                      <a:pt x="1884" y="2"/>
                      <a:pt x="1860" y="2"/>
                    </a:cubicBezTo>
                    <a:cubicBezTo>
                      <a:pt x="1835" y="2"/>
                      <a:pt x="1809" y="15"/>
                      <a:pt x="1787" y="72"/>
                    </a:cubicBezTo>
                    <a:cubicBezTo>
                      <a:pt x="1787" y="78"/>
                      <a:pt x="1784" y="81"/>
                      <a:pt x="1779" y="81"/>
                    </a:cubicBezTo>
                    <a:cubicBezTo>
                      <a:pt x="1775" y="81"/>
                      <a:pt x="1769" y="78"/>
                      <a:pt x="1763" y="72"/>
                    </a:cubicBezTo>
                    <a:cubicBezTo>
                      <a:pt x="1756" y="44"/>
                      <a:pt x="1749" y="34"/>
                      <a:pt x="1742" y="34"/>
                    </a:cubicBezTo>
                    <a:cubicBezTo>
                      <a:pt x="1727" y="34"/>
                      <a:pt x="1710" y="75"/>
                      <a:pt x="1690" y="75"/>
                    </a:cubicBezTo>
                    <a:cubicBezTo>
                      <a:pt x="1686" y="75"/>
                      <a:pt x="1683" y="74"/>
                      <a:pt x="1680" y="72"/>
                    </a:cubicBezTo>
                    <a:cubicBezTo>
                      <a:pt x="1668" y="54"/>
                      <a:pt x="1653" y="51"/>
                      <a:pt x="1637" y="51"/>
                    </a:cubicBezTo>
                    <a:cubicBezTo>
                      <a:pt x="1628" y="51"/>
                      <a:pt x="1620" y="52"/>
                      <a:pt x="1611" y="52"/>
                    </a:cubicBezTo>
                    <a:cubicBezTo>
                      <a:pt x="1602" y="52"/>
                      <a:pt x="1593" y="51"/>
                      <a:pt x="1584" y="48"/>
                    </a:cubicBezTo>
                    <a:cubicBezTo>
                      <a:pt x="1578" y="45"/>
                      <a:pt x="1572" y="42"/>
                      <a:pt x="1567" y="42"/>
                    </a:cubicBezTo>
                    <a:cubicBezTo>
                      <a:pt x="1553" y="42"/>
                      <a:pt x="1542" y="59"/>
                      <a:pt x="1525" y="119"/>
                    </a:cubicBezTo>
                    <a:cubicBezTo>
                      <a:pt x="1525" y="127"/>
                      <a:pt x="1523" y="130"/>
                      <a:pt x="1519" y="130"/>
                    </a:cubicBezTo>
                    <a:cubicBezTo>
                      <a:pt x="1512" y="130"/>
                      <a:pt x="1501" y="116"/>
                      <a:pt x="1501" y="107"/>
                    </a:cubicBezTo>
                    <a:cubicBezTo>
                      <a:pt x="1491" y="87"/>
                      <a:pt x="1481" y="57"/>
                      <a:pt x="1478" y="57"/>
                    </a:cubicBezTo>
                    <a:cubicBezTo>
                      <a:pt x="1478" y="57"/>
                      <a:pt x="1477" y="58"/>
                      <a:pt x="1477" y="60"/>
                    </a:cubicBezTo>
                    <a:cubicBezTo>
                      <a:pt x="1469" y="68"/>
                      <a:pt x="1450" y="82"/>
                      <a:pt x="1430" y="82"/>
                    </a:cubicBezTo>
                    <a:cubicBezTo>
                      <a:pt x="1422" y="82"/>
                      <a:pt x="1413" y="79"/>
                      <a:pt x="1406" y="72"/>
                    </a:cubicBezTo>
                    <a:cubicBezTo>
                      <a:pt x="1396" y="56"/>
                      <a:pt x="1385" y="52"/>
                      <a:pt x="1374" y="52"/>
                    </a:cubicBezTo>
                    <a:cubicBezTo>
                      <a:pt x="1359" y="52"/>
                      <a:pt x="1343" y="60"/>
                      <a:pt x="1323" y="60"/>
                    </a:cubicBezTo>
                    <a:cubicBezTo>
                      <a:pt x="1299" y="72"/>
                      <a:pt x="1299" y="96"/>
                      <a:pt x="1275" y="96"/>
                    </a:cubicBezTo>
                    <a:cubicBezTo>
                      <a:pt x="1269" y="101"/>
                      <a:pt x="1260" y="104"/>
                      <a:pt x="1251" y="104"/>
                    </a:cubicBezTo>
                    <a:cubicBezTo>
                      <a:pt x="1242" y="104"/>
                      <a:pt x="1233" y="101"/>
                      <a:pt x="1227" y="96"/>
                    </a:cubicBezTo>
                    <a:cubicBezTo>
                      <a:pt x="1203" y="96"/>
                      <a:pt x="1180" y="84"/>
                      <a:pt x="1168" y="84"/>
                    </a:cubicBezTo>
                    <a:lnTo>
                      <a:pt x="787" y="84"/>
                    </a:lnTo>
                    <a:cubicBezTo>
                      <a:pt x="715" y="84"/>
                      <a:pt x="644" y="107"/>
                      <a:pt x="561" y="119"/>
                    </a:cubicBezTo>
                    <a:cubicBezTo>
                      <a:pt x="537" y="119"/>
                      <a:pt x="501" y="131"/>
                      <a:pt x="477" y="227"/>
                    </a:cubicBezTo>
                    <a:cubicBezTo>
                      <a:pt x="465" y="258"/>
                      <a:pt x="456" y="276"/>
                      <a:pt x="446" y="276"/>
                    </a:cubicBezTo>
                    <a:cubicBezTo>
                      <a:pt x="438" y="276"/>
                      <a:pt x="429" y="261"/>
                      <a:pt x="418" y="227"/>
                    </a:cubicBezTo>
                    <a:cubicBezTo>
                      <a:pt x="407" y="182"/>
                      <a:pt x="398" y="164"/>
                      <a:pt x="390" y="164"/>
                    </a:cubicBezTo>
                    <a:cubicBezTo>
                      <a:pt x="380" y="164"/>
                      <a:pt x="371" y="188"/>
                      <a:pt x="358" y="227"/>
                    </a:cubicBezTo>
                    <a:cubicBezTo>
                      <a:pt x="351" y="248"/>
                      <a:pt x="344" y="252"/>
                      <a:pt x="337" y="252"/>
                    </a:cubicBezTo>
                    <a:cubicBezTo>
                      <a:pt x="332" y="252"/>
                      <a:pt x="327" y="250"/>
                      <a:pt x="322" y="250"/>
                    </a:cubicBezTo>
                    <a:cubicBezTo>
                      <a:pt x="275" y="274"/>
                      <a:pt x="215" y="286"/>
                      <a:pt x="168" y="298"/>
                    </a:cubicBezTo>
                    <a:lnTo>
                      <a:pt x="168" y="322"/>
                    </a:lnTo>
                    <a:lnTo>
                      <a:pt x="1" y="334"/>
                    </a:lnTo>
                    <a:cubicBezTo>
                      <a:pt x="1" y="346"/>
                      <a:pt x="1" y="357"/>
                      <a:pt x="1" y="369"/>
                    </a:cubicBezTo>
                    <a:lnTo>
                      <a:pt x="1" y="441"/>
                    </a:lnTo>
                    <a:cubicBezTo>
                      <a:pt x="1" y="488"/>
                      <a:pt x="1" y="536"/>
                      <a:pt x="13" y="584"/>
                    </a:cubicBezTo>
                    <a:cubicBezTo>
                      <a:pt x="25" y="727"/>
                      <a:pt x="37" y="798"/>
                      <a:pt x="49" y="798"/>
                    </a:cubicBezTo>
                    <a:cubicBezTo>
                      <a:pt x="57" y="798"/>
                      <a:pt x="86" y="787"/>
                      <a:pt x="115" y="787"/>
                    </a:cubicBezTo>
                    <a:cubicBezTo>
                      <a:pt x="129" y="787"/>
                      <a:pt x="144" y="790"/>
                      <a:pt x="156" y="798"/>
                    </a:cubicBezTo>
                    <a:cubicBezTo>
                      <a:pt x="162" y="807"/>
                      <a:pt x="170" y="810"/>
                      <a:pt x="180" y="810"/>
                    </a:cubicBezTo>
                    <a:cubicBezTo>
                      <a:pt x="205" y="810"/>
                      <a:pt x="240" y="792"/>
                      <a:pt x="272" y="792"/>
                    </a:cubicBezTo>
                    <a:cubicBezTo>
                      <a:pt x="281" y="792"/>
                      <a:pt x="290" y="794"/>
                      <a:pt x="299" y="798"/>
                    </a:cubicBezTo>
                    <a:cubicBezTo>
                      <a:pt x="305" y="804"/>
                      <a:pt x="311" y="807"/>
                      <a:pt x="317" y="807"/>
                    </a:cubicBezTo>
                    <a:cubicBezTo>
                      <a:pt x="335" y="807"/>
                      <a:pt x="352" y="783"/>
                      <a:pt x="370" y="738"/>
                    </a:cubicBezTo>
                    <a:cubicBezTo>
                      <a:pt x="372" y="729"/>
                      <a:pt x="376" y="725"/>
                      <a:pt x="380" y="725"/>
                    </a:cubicBezTo>
                    <a:cubicBezTo>
                      <a:pt x="393" y="725"/>
                      <a:pt x="413" y="766"/>
                      <a:pt x="425" y="766"/>
                    </a:cubicBezTo>
                    <a:cubicBezTo>
                      <a:pt x="427" y="766"/>
                      <a:pt x="428" y="765"/>
                      <a:pt x="430" y="762"/>
                    </a:cubicBezTo>
                    <a:cubicBezTo>
                      <a:pt x="446" y="738"/>
                      <a:pt x="467" y="648"/>
                      <a:pt x="491" y="648"/>
                    </a:cubicBezTo>
                    <a:cubicBezTo>
                      <a:pt x="502" y="648"/>
                      <a:pt x="513" y="669"/>
                      <a:pt x="525" y="727"/>
                    </a:cubicBezTo>
                    <a:cubicBezTo>
                      <a:pt x="525" y="731"/>
                      <a:pt x="525" y="733"/>
                      <a:pt x="526" y="733"/>
                    </a:cubicBezTo>
                    <a:cubicBezTo>
                      <a:pt x="529" y="733"/>
                      <a:pt x="539" y="698"/>
                      <a:pt x="549" y="679"/>
                    </a:cubicBezTo>
                    <a:cubicBezTo>
                      <a:pt x="561" y="655"/>
                      <a:pt x="572" y="631"/>
                      <a:pt x="584" y="608"/>
                    </a:cubicBezTo>
                    <a:cubicBezTo>
                      <a:pt x="620" y="548"/>
                      <a:pt x="656" y="643"/>
                      <a:pt x="692" y="488"/>
                    </a:cubicBezTo>
                    <a:cubicBezTo>
                      <a:pt x="703" y="524"/>
                      <a:pt x="715" y="572"/>
                      <a:pt x="727" y="572"/>
                    </a:cubicBezTo>
                    <a:cubicBezTo>
                      <a:pt x="739" y="572"/>
                      <a:pt x="751" y="500"/>
                      <a:pt x="763" y="488"/>
                    </a:cubicBezTo>
                    <a:cubicBezTo>
                      <a:pt x="764" y="488"/>
                      <a:pt x="764" y="488"/>
                      <a:pt x="765" y="488"/>
                    </a:cubicBezTo>
                    <a:cubicBezTo>
                      <a:pt x="773" y="488"/>
                      <a:pt x="782" y="547"/>
                      <a:pt x="790" y="547"/>
                    </a:cubicBezTo>
                    <a:cubicBezTo>
                      <a:pt x="793" y="547"/>
                      <a:pt x="796" y="541"/>
                      <a:pt x="799" y="524"/>
                    </a:cubicBezTo>
                    <a:cubicBezTo>
                      <a:pt x="799" y="501"/>
                      <a:pt x="804" y="483"/>
                      <a:pt x="811" y="483"/>
                    </a:cubicBezTo>
                    <a:cubicBezTo>
                      <a:pt x="814" y="483"/>
                      <a:pt x="818" y="488"/>
                      <a:pt x="822" y="500"/>
                    </a:cubicBezTo>
                    <a:cubicBezTo>
                      <a:pt x="834" y="536"/>
                      <a:pt x="846" y="548"/>
                      <a:pt x="858" y="584"/>
                    </a:cubicBezTo>
                    <a:cubicBezTo>
                      <a:pt x="865" y="631"/>
                      <a:pt x="876" y="659"/>
                      <a:pt x="886" y="659"/>
                    </a:cubicBezTo>
                    <a:cubicBezTo>
                      <a:pt x="893" y="659"/>
                      <a:pt x="901" y="643"/>
                      <a:pt x="906" y="608"/>
                    </a:cubicBezTo>
                    <a:cubicBezTo>
                      <a:pt x="916" y="642"/>
                      <a:pt x="923" y="654"/>
                      <a:pt x="931" y="654"/>
                    </a:cubicBezTo>
                    <a:cubicBezTo>
                      <a:pt x="941" y="654"/>
                      <a:pt x="951" y="629"/>
                      <a:pt x="965" y="608"/>
                    </a:cubicBezTo>
                    <a:cubicBezTo>
                      <a:pt x="981" y="586"/>
                      <a:pt x="995" y="570"/>
                      <a:pt x="1008" y="570"/>
                    </a:cubicBezTo>
                    <a:cubicBezTo>
                      <a:pt x="1025" y="570"/>
                      <a:pt x="1041" y="595"/>
                      <a:pt x="1061" y="667"/>
                    </a:cubicBezTo>
                    <a:cubicBezTo>
                      <a:pt x="1072" y="695"/>
                      <a:pt x="1080" y="707"/>
                      <a:pt x="1088" y="707"/>
                    </a:cubicBezTo>
                    <a:cubicBezTo>
                      <a:pt x="1096" y="707"/>
                      <a:pt x="1102" y="692"/>
                      <a:pt x="1108" y="667"/>
                    </a:cubicBezTo>
                    <a:cubicBezTo>
                      <a:pt x="1132" y="619"/>
                      <a:pt x="1144" y="584"/>
                      <a:pt x="1156" y="536"/>
                    </a:cubicBezTo>
                    <a:cubicBezTo>
                      <a:pt x="1160" y="496"/>
                      <a:pt x="1166" y="486"/>
                      <a:pt x="1173" y="486"/>
                    </a:cubicBezTo>
                    <a:cubicBezTo>
                      <a:pt x="1180" y="486"/>
                      <a:pt x="1187" y="496"/>
                      <a:pt x="1193" y="496"/>
                    </a:cubicBezTo>
                    <a:cubicBezTo>
                      <a:pt x="1197" y="496"/>
                      <a:pt x="1201" y="491"/>
                      <a:pt x="1203" y="477"/>
                    </a:cubicBezTo>
                    <a:cubicBezTo>
                      <a:pt x="1239" y="596"/>
                      <a:pt x="1275" y="560"/>
                      <a:pt x="1311" y="572"/>
                    </a:cubicBezTo>
                    <a:cubicBezTo>
                      <a:pt x="1321" y="578"/>
                      <a:pt x="1329" y="582"/>
                      <a:pt x="1336" y="582"/>
                    </a:cubicBezTo>
                    <a:cubicBezTo>
                      <a:pt x="1353" y="582"/>
                      <a:pt x="1362" y="557"/>
                      <a:pt x="1370" y="488"/>
                    </a:cubicBezTo>
                    <a:cubicBezTo>
                      <a:pt x="1374" y="470"/>
                      <a:pt x="1376" y="463"/>
                      <a:pt x="1379" y="463"/>
                    </a:cubicBezTo>
                    <a:cubicBezTo>
                      <a:pt x="1383" y="463"/>
                      <a:pt x="1386" y="496"/>
                      <a:pt x="1394" y="512"/>
                    </a:cubicBezTo>
                    <a:cubicBezTo>
                      <a:pt x="1401" y="526"/>
                      <a:pt x="1408" y="545"/>
                      <a:pt x="1415" y="545"/>
                    </a:cubicBezTo>
                    <a:cubicBezTo>
                      <a:pt x="1420" y="545"/>
                      <a:pt x="1425" y="536"/>
                      <a:pt x="1430" y="512"/>
                    </a:cubicBezTo>
                    <a:cubicBezTo>
                      <a:pt x="1441" y="457"/>
                      <a:pt x="1449" y="430"/>
                      <a:pt x="1458" y="430"/>
                    </a:cubicBezTo>
                    <a:cubicBezTo>
                      <a:pt x="1467" y="430"/>
                      <a:pt x="1476" y="466"/>
                      <a:pt x="1489" y="536"/>
                    </a:cubicBezTo>
                    <a:cubicBezTo>
                      <a:pt x="1489" y="572"/>
                      <a:pt x="1501" y="619"/>
                      <a:pt x="1513" y="655"/>
                    </a:cubicBezTo>
                    <a:cubicBezTo>
                      <a:pt x="1514" y="656"/>
                      <a:pt x="1515" y="656"/>
                      <a:pt x="1515" y="656"/>
                    </a:cubicBezTo>
                    <a:cubicBezTo>
                      <a:pt x="1524" y="656"/>
                      <a:pt x="1532" y="616"/>
                      <a:pt x="1535" y="616"/>
                    </a:cubicBezTo>
                    <a:cubicBezTo>
                      <a:pt x="1536" y="616"/>
                      <a:pt x="1537" y="621"/>
                      <a:pt x="1537" y="631"/>
                    </a:cubicBezTo>
                    <a:cubicBezTo>
                      <a:pt x="1541" y="647"/>
                      <a:pt x="1543" y="653"/>
                      <a:pt x="1545" y="653"/>
                    </a:cubicBezTo>
                    <a:cubicBezTo>
                      <a:pt x="1550" y="653"/>
                      <a:pt x="1553" y="624"/>
                      <a:pt x="1561" y="584"/>
                    </a:cubicBezTo>
                    <a:cubicBezTo>
                      <a:pt x="1561" y="536"/>
                      <a:pt x="1561" y="500"/>
                      <a:pt x="1561" y="453"/>
                    </a:cubicBezTo>
                    <a:cubicBezTo>
                      <a:pt x="1561" y="488"/>
                      <a:pt x="1573" y="536"/>
                      <a:pt x="1573" y="584"/>
                    </a:cubicBezTo>
                    <a:cubicBezTo>
                      <a:pt x="1579" y="603"/>
                      <a:pt x="1582" y="618"/>
                      <a:pt x="1583" y="618"/>
                    </a:cubicBezTo>
                    <a:cubicBezTo>
                      <a:pt x="1584" y="618"/>
                      <a:pt x="1584" y="606"/>
                      <a:pt x="1584" y="572"/>
                    </a:cubicBezTo>
                    <a:cubicBezTo>
                      <a:pt x="1594" y="508"/>
                      <a:pt x="1589" y="424"/>
                      <a:pt x="1597" y="424"/>
                    </a:cubicBezTo>
                    <a:cubicBezTo>
                      <a:pt x="1599" y="424"/>
                      <a:pt x="1603" y="433"/>
                      <a:pt x="1608" y="453"/>
                    </a:cubicBezTo>
                    <a:cubicBezTo>
                      <a:pt x="1624" y="563"/>
                      <a:pt x="1635" y="652"/>
                      <a:pt x="1647" y="652"/>
                    </a:cubicBezTo>
                    <a:cubicBezTo>
                      <a:pt x="1653" y="652"/>
                      <a:pt x="1660" y="628"/>
                      <a:pt x="1668" y="572"/>
                    </a:cubicBezTo>
                    <a:cubicBezTo>
                      <a:pt x="1673" y="544"/>
                      <a:pt x="1679" y="531"/>
                      <a:pt x="1685" y="531"/>
                    </a:cubicBezTo>
                    <a:cubicBezTo>
                      <a:pt x="1691" y="531"/>
                      <a:pt x="1697" y="547"/>
                      <a:pt x="1704" y="572"/>
                    </a:cubicBezTo>
                    <a:cubicBezTo>
                      <a:pt x="1708" y="591"/>
                      <a:pt x="1713" y="602"/>
                      <a:pt x="1718" y="602"/>
                    </a:cubicBezTo>
                    <a:cubicBezTo>
                      <a:pt x="1725" y="602"/>
                      <a:pt x="1732" y="577"/>
                      <a:pt x="1739" y="512"/>
                    </a:cubicBezTo>
                    <a:cubicBezTo>
                      <a:pt x="1739" y="472"/>
                      <a:pt x="1745" y="437"/>
                      <a:pt x="1752" y="437"/>
                    </a:cubicBezTo>
                    <a:cubicBezTo>
                      <a:pt x="1755" y="437"/>
                      <a:pt x="1759" y="445"/>
                      <a:pt x="1763" y="465"/>
                    </a:cubicBezTo>
                    <a:cubicBezTo>
                      <a:pt x="1776" y="517"/>
                      <a:pt x="1786" y="544"/>
                      <a:pt x="1796" y="544"/>
                    </a:cubicBezTo>
                    <a:cubicBezTo>
                      <a:pt x="1804" y="544"/>
                      <a:pt x="1812" y="526"/>
                      <a:pt x="1823" y="488"/>
                    </a:cubicBezTo>
                    <a:cubicBezTo>
                      <a:pt x="1830" y="460"/>
                      <a:pt x="1837" y="444"/>
                      <a:pt x="1844" y="444"/>
                    </a:cubicBezTo>
                    <a:cubicBezTo>
                      <a:pt x="1849" y="444"/>
                      <a:pt x="1854" y="451"/>
                      <a:pt x="1858" y="465"/>
                    </a:cubicBezTo>
                    <a:cubicBezTo>
                      <a:pt x="1864" y="498"/>
                      <a:pt x="1872" y="516"/>
                      <a:pt x="1880" y="516"/>
                    </a:cubicBezTo>
                    <a:cubicBezTo>
                      <a:pt x="1890" y="516"/>
                      <a:pt x="1900" y="492"/>
                      <a:pt x="1906" y="441"/>
                    </a:cubicBezTo>
                    <a:cubicBezTo>
                      <a:pt x="1912" y="412"/>
                      <a:pt x="1918" y="403"/>
                      <a:pt x="1923" y="403"/>
                    </a:cubicBezTo>
                    <a:cubicBezTo>
                      <a:pt x="1931" y="403"/>
                      <a:pt x="1939" y="426"/>
                      <a:pt x="1947" y="426"/>
                    </a:cubicBezTo>
                    <a:cubicBezTo>
                      <a:pt x="1953" y="426"/>
                      <a:pt x="1959" y="416"/>
                      <a:pt x="1965" y="381"/>
                    </a:cubicBezTo>
                    <a:cubicBezTo>
                      <a:pt x="1977" y="512"/>
                      <a:pt x="2001" y="488"/>
                      <a:pt x="2025" y="512"/>
                    </a:cubicBezTo>
                    <a:cubicBezTo>
                      <a:pt x="2041" y="536"/>
                      <a:pt x="2057" y="631"/>
                      <a:pt x="2073" y="631"/>
                    </a:cubicBezTo>
                    <a:cubicBezTo>
                      <a:pt x="2081" y="631"/>
                      <a:pt x="2089" y="610"/>
                      <a:pt x="2096" y="548"/>
                    </a:cubicBezTo>
                    <a:cubicBezTo>
                      <a:pt x="2096" y="542"/>
                      <a:pt x="2096" y="539"/>
                      <a:pt x="2098" y="539"/>
                    </a:cubicBezTo>
                    <a:cubicBezTo>
                      <a:pt x="2099" y="539"/>
                      <a:pt x="2102" y="542"/>
                      <a:pt x="2108" y="548"/>
                    </a:cubicBezTo>
                    <a:cubicBezTo>
                      <a:pt x="2144" y="738"/>
                      <a:pt x="2180" y="643"/>
                      <a:pt x="2204" y="774"/>
                    </a:cubicBezTo>
                    <a:cubicBezTo>
                      <a:pt x="2209" y="796"/>
                      <a:pt x="2215" y="806"/>
                      <a:pt x="2220" y="806"/>
                    </a:cubicBezTo>
                    <a:cubicBezTo>
                      <a:pt x="2227" y="806"/>
                      <a:pt x="2233" y="793"/>
                      <a:pt x="2239" y="774"/>
                    </a:cubicBezTo>
                    <a:cubicBezTo>
                      <a:pt x="2251" y="738"/>
                      <a:pt x="2263" y="703"/>
                      <a:pt x="2275" y="703"/>
                    </a:cubicBezTo>
                    <a:cubicBezTo>
                      <a:pt x="2293" y="697"/>
                      <a:pt x="2314" y="685"/>
                      <a:pt x="2335" y="685"/>
                    </a:cubicBezTo>
                    <a:cubicBezTo>
                      <a:pt x="2355" y="685"/>
                      <a:pt x="2376" y="697"/>
                      <a:pt x="2394" y="738"/>
                    </a:cubicBezTo>
                    <a:cubicBezTo>
                      <a:pt x="2394" y="744"/>
                      <a:pt x="2397" y="747"/>
                      <a:pt x="2400" y="747"/>
                    </a:cubicBezTo>
                    <a:cubicBezTo>
                      <a:pt x="2403" y="747"/>
                      <a:pt x="2406" y="744"/>
                      <a:pt x="2406" y="738"/>
                    </a:cubicBezTo>
                    <a:cubicBezTo>
                      <a:pt x="2421" y="687"/>
                      <a:pt x="2435" y="667"/>
                      <a:pt x="2447" y="667"/>
                    </a:cubicBezTo>
                    <a:cubicBezTo>
                      <a:pt x="2464" y="667"/>
                      <a:pt x="2481" y="703"/>
                      <a:pt x="2501" y="750"/>
                    </a:cubicBezTo>
                    <a:cubicBezTo>
                      <a:pt x="2510" y="776"/>
                      <a:pt x="2518" y="801"/>
                      <a:pt x="2527" y="801"/>
                    </a:cubicBezTo>
                    <a:cubicBezTo>
                      <a:pt x="2530" y="801"/>
                      <a:pt x="2533" y="797"/>
                      <a:pt x="2537" y="786"/>
                    </a:cubicBezTo>
                    <a:cubicBezTo>
                      <a:pt x="2542" y="758"/>
                      <a:pt x="2548" y="752"/>
                      <a:pt x="2555" y="752"/>
                    </a:cubicBezTo>
                    <a:cubicBezTo>
                      <a:pt x="2560" y="752"/>
                      <a:pt x="2566" y="756"/>
                      <a:pt x="2571" y="756"/>
                    </a:cubicBezTo>
                    <a:cubicBezTo>
                      <a:pt x="2576" y="756"/>
                      <a:pt x="2581" y="753"/>
                      <a:pt x="2585" y="738"/>
                    </a:cubicBezTo>
                    <a:cubicBezTo>
                      <a:pt x="2598" y="690"/>
                      <a:pt x="2612" y="658"/>
                      <a:pt x="2626" y="658"/>
                    </a:cubicBezTo>
                    <a:cubicBezTo>
                      <a:pt x="2636" y="658"/>
                      <a:pt x="2646" y="675"/>
                      <a:pt x="2656" y="715"/>
                    </a:cubicBezTo>
                    <a:cubicBezTo>
                      <a:pt x="2672" y="775"/>
                      <a:pt x="2686" y="805"/>
                      <a:pt x="2700" y="805"/>
                    </a:cubicBezTo>
                    <a:cubicBezTo>
                      <a:pt x="2716" y="805"/>
                      <a:pt x="2732" y="763"/>
                      <a:pt x="2751" y="679"/>
                    </a:cubicBezTo>
                    <a:cubicBezTo>
                      <a:pt x="2755" y="668"/>
                      <a:pt x="2757" y="664"/>
                      <a:pt x="2759" y="664"/>
                    </a:cubicBezTo>
                    <a:cubicBezTo>
                      <a:pt x="2764" y="664"/>
                      <a:pt x="2767" y="689"/>
                      <a:pt x="2775" y="715"/>
                    </a:cubicBezTo>
                    <a:cubicBezTo>
                      <a:pt x="2778" y="729"/>
                      <a:pt x="2781" y="734"/>
                      <a:pt x="2784" y="734"/>
                    </a:cubicBezTo>
                    <a:cubicBezTo>
                      <a:pt x="2792" y="734"/>
                      <a:pt x="2800" y="690"/>
                      <a:pt x="2809" y="690"/>
                    </a:cubicBezTo>
                    <a:cubicBezTo>
                      <a:pt x="2809" y="690"/>
                      <a:pt x="2810" y="690"/>
                      <a:pt x="2811" y="691"/>
                    </a:cubicBezTo>
                    <a:cubicBezTo>
                      <a:pt x="2823" y="703"/>
                      <a:pt x="2835" y="738"/>
                      <a:pt x="2847" y="762"/>
                    </a:cubicBezTo>
                    <a:cubicBezTo>
                      <a:pt x="2849" y="768"/>
                      <a:pt x="2851" y="770"/>
                      <a:pt x="2852" y="770"/>
                    </a:cubicBezTo>
                    <a:cubicBezTo>
                      <a:pt x="2854" y="770"/>
                      <a:pt x="2849" y="748"/>
                      <a:pt x="2858" y="738"/>
                    </a:cubicBezTo>
                    <a:cubicBezTo>
                      <a:pt x="2861" y="726"/>
                      <a:pt x="2863" y="721"/>
                      <a:pt x="2866" y="721"/>
                    </a:cubicBezTo>
                    <a:cubicBezTo>
                      <a:pt x="2874" y="721"/>
                      <a:pt x="2886" y="764"/>
                      <a:pt x="2898" y="764"/>
                    </a:cubicBezTo>
                    <a:cubicBezTo>
                      <a:pt x="2904" y="764"/>
                      <a:pt x="2911" y="752"/>
                      <a:pt x="2918" y="715"/>
                    </a:cubicBezTo>
                    <a:cubicBezTo>
                      <a:pt x="2918" y="709"/>
                      <a:pt x="2919" y="707"/>
                      <a:pt x="2920" y="707"/>
                    </a:cubicBezTo>
                    <a:cubicBezTo>
                      <a:pt x="2923" y="707"/>
                      <a:pt x="2930" y="729"/>
                      <a:pt x="2930" y="738"/>
                    </a:cubicBezTo>
                    <a:cubicBezTo>
                      <a:pt x="2944" y="774"/>
                      <a:pt x="2954" y="797"/>
                      <a:pt x="2965" y="797"/>
                    </a:cubicBezTo>
                    <a:cubicBezTo>
                      <a:pt x="2972" y="797"/>
                      <a:pt x="2980" y="786"/>
                      <a:pt x="2989" y="762"/>
                    </a:cubicBezTo>
                    <a:cubicBezTo>
                      <a:pt x="2989" y="752"/>
                      <a:pt x="2998" y="724"/>
                      <a:pt x="3001" y="724"/>
                    </a:cubicBezTo>
                    <a:cubicBezTo>
                      <a:pt x="3001" y="724"/>
                      <a:pt x="3001" y="725"/>
                      <a:pt x="3001" y="727"/>
                    </a:cubicBezTo>
                    <a:cubicBezTo>
                      <a:pt x="3022" y="788"/>
                      <a:pt x="3046" y="799"/>
                      <a:pt x="3070" y="799"/>
                    </a:cubicBezTo>
                    <a:cubicBezTo>
                      <a:pt x="3082" y="799"/>
                      <a:pt x="3095" y="796"/>
                      <a:pt x="3106" y="796"/>
                    </a:cubicBezTo>
                    <a:cubicBezTo>
                      <a:pt x="3111" y="796"/>
                      <a:pt x="3116" y="796"/>
                      <a:pt x="3120" y="798"/>
                    </a:cubicBezTo>
                    <a:cubicBezTo>
                      <a:pt x="3156" y="810"/>
                      <a:pt x="3144" y="858"/>
                      <a:pt x="3156" y="905"/>
                    </a:cubicBezTo>
                    <a:cubicBezTo>
                      <a:pt x="3160" y="918"/>
                      <a:pt x="3163" y="923"/>
                      <a:pt x="3165" y="923"/>
                    </a:cubicBezTo>
                    <a:cubicBezTo>
                      <a:pt x="3169" y="923"/>
                      <a:pt x="3172" y="905"/>
                      <a:pt x="3180" y="881"/>
                    </a:cubicBezTo>
                    <a:cubicBezTo>
                      <a:pt x="3186" y="846"/>
                      <a:pt x="3192" y="828"/>
                      <a:pt x="3199" y="828"/>
                    </a:cubicBezTo>
                    <a:cubicBezTo>
                      <a:pt x="3207" y="828"/>
                      <a:pt x="3216" y="846"/>
                      <a:pt x="3228" y="881"/>
                    </a:cubicBezTo>
                    <a:cubicBezTo>
                      <a:pt x="3228" y="907"/>
                      <a:pt x="3234" y="927"/>
                      <a:pt x="3242" y="927"/>
                    </a:cubicBezTo>
                    <a:cubicBezTo>
                      <a:pt x="3245" y="927"/>
                      <a:pt x="3248" y="924"/>
                      <a:pt x="3251" y="917"/>
                    </a:cubicBezTo>
                    <a:cubicBezTo>
                      <a:pt x="3260" y="891"/>
                      <a:pt x="3270" y="881"/>
                      <a:pt x="3282" y="881"/>
                    </a:cubicBezTo>
                    <a:cubicBezTo>
                      <a:pt x="3301" y="881"/>
                      <a:pt x="3324" y="911"/>
                      <a:pt x="3347" y="941"/>
                    </a:cubicBezTo>
                    <a:cubicBezTo>
                      <a:pt x="3350" y="944"/>
                      <a:pt x="3354" y="947"/>
                      <a:pt x="3357" y="947"/>
                    </a:cubicBezTo>
                    <a:cubicBezTo>
                      <a:pt x="3365" y="947"/>
                      <a:pt x="3374" y="932"/>
                      <a:pt x="3382" y="881"/>
                    </a:cubicBezTo>
                    <a:cubicBezTo>
                      <a:pt x="3382" y="858"/>
                      <a:pt x="3382" y="846"/>
                      <a:pt x="3394" y="846"/>
                    </a:cubicBezTo>
                    <a:cubicBezTo>
                      <a:pt x="3406" y="858"/>
                      <a:pt x="3406" y="893"/>
                      <a:pt x="3406" y="917"/>
                    </a:cubicBezTo>
                    <a:cubicBezTo>
                      <a:pt x="3421" y="963"/>
                      <a:pt x="3437" y="1023"/>
                      <a:pt x="3452" y="1023"/>
                    </a:cubicBezTo>
                    <a:cubicBezTo>
                      <a:pt x="3460" y="1023"/>
                      <a:pt x="3469" y="1004"/>
                      <a:pt x="3478" y="953"/>
                    </a:cubicBezTo>
                    <a:cubicBezTo>
                      <a:pt x="3489" y="917"/>
                      <a:pt x="3489" y="881"/>
                      <a:pt x="3513" y="858"/>
                    </a:cubicBezTo>
                    <a:cubicBezTo>
                      <a:pt x="3513" y="829"/>
                      <a:pt x="3518" y="813"/>
                      <a:pt x="3524" y="813"/>
                    </a:cubicBezTo>
                    <a:cubicBezTo>
                      <a:pt x="3528" y="813"/>
                      <a:pt x="3532" y="820"/>
                      <a:pt x="3537" y="834"/>
                    </a:cubicBezTo>
                    <a:cubicBezTo>
                      <a:pt x="3549" y="917"/>
                      <a:pt x="3573" y="929"/>
                      <a:pt x="3597" y="929"/>
                    </a:cubicBezTo>
                    <a:cubicBezTo>
                      <a:pt x="3614" y="935"/>
                      <a:pt x="3632" y="938"/>
                      <a:pt x="3652" y="938"/>
                    </a:cubicBezTo>
                    <a:cubicBezTo>
                      <a:pt x="3671" y="938"/>
                      <a:pt x="3692" y="935"/>
                      <a:pt x="3716" y="929"/>
                    </a:cubicBezTo>
                    <a:cubicBezTo>
                      <a:pt x="3728" y="929"/>
                      <a:pt x="3728" y="881"/>
                      <a:pt x="3740" y="858"/>
                    </a:cubicBezTo>
                    <a:cubicBezTo>
                      <a:pt x="3747" y="843"/>
                      <a:pt x="3750" y="833"/>
                      <a:pt x="3754" y="833"/>
                    </a:cubicBezTo>
                    <a:cubicBezTo>
                      <a:pt x="3756" y="833"/>
                      <a:pt x="3759" y="837"/>
                      <a:pt x="3763" y="846"/>
                    </a:cubicBezTo>
                    <a:cubicBezTo>
                      <a:pt x="3780" y="920"/>
                      <a:pt x="3796" y="931"/>
                      <a:pt x="3809" y="931"/>
                    </a:cubicBezTo>
                    <a:cubicBezTo>
                      <a:pt x="3814" y="931"/>
                      <a:pt x="3819" y="929"/>
                      <a:pt x="3823" y="929"/>
                    </a:cubicBezTo>
                    <a:cubicBezTo>
                      <a:pt x="3847" y="929"/>
                      <a:pt x="3870" y="929"/>
                      <a:pt x="3894" y="917"/>
                    </a:cubicBezTo>
                    <a:cubicBezTo>
                      <a:pt x="3901" y="910"/>
                      <a:pt x="3909" y="906"/>
                      <a:pt x="3918" y="906"/>
                    </a:cubicBezTo>
                    <a:cubicBezTo>
                      <a:pt x="3938" y="906"/>
                      <a:pt x="3961" y="929"/>
                      <a:pt x="3978" y="989"/>
                    </a:cubicBezTo>
                    <a:cubicBezTo>
                      <a:pt x="3981" y="1000"/>
                      <a:pt x="3985" y="1005"/>
                      <a:pt x="3989" y="1005"/>
                    </a:cubicBezTo>
                    <a:cubicBezTo>
                      <a:pt x="3997" y="1005"/>
                      <a:pt x="4005" y="978"/>
                      <a:pt x="4013" y="929"/>
                    </a:cubicBezTo>
                    <a:cubicBezTo>
                      <a:pt x="4031" y="822"/>
                      <a:pt x="4049" y="808"/>
                      <a:pt x="4062" y="808"/>
                    </a:cubicBezTo>
                    <a:cubicBezTo>
                      <a:pt x="4066" y="808"/>
                      <a:pt x="4070" y="810"/>
                      <a:pt x="4073" y="810"/>
                    </a:cubicBezTo>
                    <a:cubicBezTo>
                      <a:pt x="4076" y="809"/>
                      <a:pt x="4078" y="808"/>
                      <a:pt x="4080" y="808"/>
                    </a:cubicBezTo>
                    <a:cubicBezTo>
                      <a:pt x="4092" y="808"/>
                      <a:pt x="4096" y="823"/>
                      <a:pt x="4101" y="823"/>
                    </a:cubicBezTo>
                    <a:cubicBezTo>
                      <a:pt x="4103" y="823"/>
                      <a:pt x="4105" y="820"/>
                      <a:pt x="4109" y="810"/>
                    </a:cubicBezTo>
                    <a:cubicBezTo>
                      <a:pt x="4133" y="889"/>
                      <a:pt x="4158" y="911"/>
                      <a:pt x="4183" y="911"/>
                    </a:cubicBezTo>
                    <a:cubicBezTo>
                      <a:pt x="4213" y="911"/>
                      <a:pt x="4243" y="879"/>
                      <a:pt x="4273" y="879"/>
                    </a:cubicBezTo>
                    <a:cubicBezTo>
                      <a:pt x="4278" y="879"/>
                      <a:pt x="4282" y="879"/>
                      <a:pt x="4287" y="881"/>
                    </a:cubicBezTo>
                    <a:cubicBezTo>
                      <a:pt x="4287" y="881"/>
                      <a:pt x="4311" y="846"/>
                      <a:pt x="4311" y="810"/>
                    </a:cubicBezTo>
                    <a:cubicBezTo>
                      <a:pt x="4323" y="750"/>
                      <a:pt x="4335" y="721"/>
                      <a:pt x="4347" y="721"/>
                    </a:cubicBezTo>
                    <a:cubicBezTo>
                      <a:pt x="4359" y="721"/>
                      <a:pt x="4371" y="750"/>
                      <a:pt x="4382" y="810"/>
                    </a:cubicBezTo>
                    <a:cubicBezTo>
                      <a:pt x="4382" y="833"/>
                      <a:pt x="4388" y="857"/>
                      <a:pt x="4394" y="857"/>
                    </a:cubicBezTo>
                    <a:cubicBezTo>
                      <a:pt x="4398" y="857"/>
                      <a:pt x="4402" y="850"/>
                      <a:pt x="4406" y="834"/>
                    </a:cubicBezTo>
                    <a:cubicBezTo>
                      <a:pt x="4430" y="679"/>
                      <a:pt x="4454" y="727"/>
                      <a:pt x="4490" y="703"/>
                    </a:cubicBezTo>
                    <a:cubicBezTo>
                      <a:pt x="4493" y="701"/>
                      <a:pt x="4495" y="700"/>
                      <a:pt x="4497" y="700"/>
                    </a:cubicBezTo>
                    <a:cubicBezTo>
                      <a:pt x="4511" y="700"/>
                      <a:pt x="4503" y="733"/>
                      <a:pt x="4513" y="774"/>
                    </a:cubicBezTo>
                    <a:cubicBezTo>
                      <a:pt x="4520" y="809"/>
                      <a:pt x="4527" y="835"/>
                      <a:pt x="4534" y="835"/>
                    </a:cubicBezTo>
                    <a:cubicBezTo>
                      <a:pt x="4539" y="835"/>
                      <a:pt x="4544" y="821"/>
                      <a:pt x="4549" y="786"/>
                    </a:cubicBezTo>
                    <a:cubicBezTo>
                      <a:pt x="4557" y="732"/>
                      <a:pt x="4570" y="718"/>
                      <a:pt x="4581" y="718"/>
                    </a:cubicBezTo>
                    <a:cubicBezTo>
                      <a:pt x="4587" y="718"/>
                      <a:pt x="4593" y="722"/>
                      <a:pt x="4597" y="727"/>
                    </a:cubicBezTo>
                    <a:cubicBezTo>
                      <a:pt x="4609" y="762"/>
                      <a:pt x="4609" y="810"/>
                      <a:pt x="4609" y="846"/>
                    </a:cubicBezTo>
                    <a:lnTo>
                      <a:pt x="4609" y="989"/>
                    </a:lnTo>
                    <a:cubicBezTo>
                      <a:pt x="4644" y="905"/>
                      <a:pt x="4692" y="834"/>
                      <a:pt x="4728" y="834"/>
                    </a:cubicBezTo>
                    <a:cubicBezTo>
                      <a:pt x="4740" y="834"/>
                      <a:pt x="4752" y="834"/>
                      <a:pt x="4763" y="786"/>
                    </a:cubicBezTo>
                    <a:cubicBezTo>
                      <a:pt x="4775" y="738"/>
                      <a:pt x="4787" y="712"/>
                      <a:pt x="4798" y="712"/>
                    </a:cubicBezTo>
                    <a:cubicBezTo>
                      <a:pt x="4808" y="712"/>
                      <a:pt x="4817" y="738"/>
                      <a:pt x="4823" y="798"/>
                    </a:cubicBezTo>
                    <a:cubicBezTo>
                      <a:pt x="4835" y="774"/>
                      <a:pt x="4847" y="762"/>
                      <a:pt x="4859" y="738"/>
                    </a:cubicBezTo>
                    <a:cubicBezTo>
                      <a:pt x="4870" y="801"/>
                      <a:pt x="4884" y="828"/>
                      <a:pt x="4898" y="828"/>
                    </a:cubicBezTo>
                    <a:cubicBezTo>
                      <a:pt x="4914" y="828"/>
                      <a:pt x="4930" y="795"/>
                      <a:pt x="4942" y="738"/>
                    </a:cubicBezTo>
                    <a:cubicBezTo>
                      <a:pt x="4946" y="746"/>
                      <a:pt x="4949" y="749"/>
                      <a:pt x="4953" y="749"/>
                    </a:cubicBezTo>
                    <a:cubicBezTo>
                      <a:pt x="4966" y="749"/>
                      <a:pt x="4979" y="714"/>
                      <a:pt x="4991" y="714"/>
                    </a:cubicBezTo>
                    <a:cubicBezTo>
                      <a:pt x="4999" y="714"/>
                      <a:pt x="5006" y="725"/>
                      <a:pt x="5013" y="762"/>
                    </a:cubicBezTo>
                    <a:cubicBezTo>
                      <a:pt x="5019" y="746"/>
                      <a:pt x="5024" y="739"/>
                      <a:pt x="5028" y="739"/>
                    </a:cubicBezTo>
                    <a:cubicBezTo>
                      <a:pt x="5043" y="739"/>
                      <a:pt x="5055" y="810"/>
                      <a:pt x="5073" y="810"/>
                    </a:cubicBezTo>
                    <a:cubicBezTo>
                      <a:pt x="5085" y="810"/>
                      <a:pt x="5097" y="774"/>
                      <a:pt x="5121" y="727"/>
                    </a:cubicBezTo>
                    <a:cubicBezTo>
                      <a:pt x="5121" y="732"/>
                      <a:pt x="5121" y="743"/>
                      <a:pt x="5121" y="750"/>
                    </a:cubicBezTo>
                    <a:cubicBezTo>
                      <a:pt x="5134" y="798"/>
                      <a:pt x="5144" y="818"/>
                      <a:pt x="5152" y="818"/>
                    </a:cubicBezTo>
                    <a:cubicBezTo>
                      <a:pt x="5158" y="818"/>
                      <a:pt x="5163" y="807"/>
                      <a:pt x="5168" y="786"/>
                    </a:cubicBezTo>
                    <a:cubicBezTo>
                      <a:pt x="5176" y="757"/>
                      <a:pt x="5183" y="736"/>
                      <a:pt x="5190" y="736"/>
                    </a:cubicBezTo>
                    <a:cubicBezTo>
                      <a:pt x="5195" y="736"/>
                      <a:pt x="5199" y="744"/>
                      <a:pt x="5204" y="762"/>
                    </a:cubicBezTo>
                    <a:cubicBezTo>
                      <a:pt x="5211" y="796"/>
                      <a:pt x="5221" y="818"/>
                      <a:pt x="5233" y="818"/>
                    </a:cubicBezTo>
                    <a:cubicBezTo>
                      <a:pt x="5243" y="818"/>
                      <a:pt x="5253" y="805"/>
                      <a:pt x="5264" y="774"/>
                    </a:cubicBezTo>
                    <a:cubicBezTo>
                      <a:pt x="5264" y="753"/>
                      <a:pt x="5268" y="741"/>
                      <a:pt x="5273" y="741"/>
                    </a:cubicBezTo>
                    <a:cubicBezTo>
                      <a:pt x="5277" y="741"/>
                      <a:pt x="5282" y="747"/>
                      <a:pt x="5287" y="762"/>
                    </a:cubicBezTo>
                    <a:cubicBezTo>
                      <a:pt x="5304" y="838"/>
                      <a:pt x="5327" y="883"/>
                      <a:pt x="5347" y="883"/>
                    </a:cubicBezTo>
                    <a:cubicBezTo>
                      <a:pt x="5355" y="883"/>
                      <a:pt x="5364" y="875"/>
                      <a:pt x="5371" y="858"/>
                    </a:cubicBezTo>
                    <a:cubicBezTo>
                      <a:pt x="5371" y="857"/>
                      <a:pt x="5372" y="857"/>
                      <a:pt x="5372" y="857"/>
                    </a:cubicBezTo>
                    <a:cubicBezTo>
                      <a:pt x="5381" y="857"/>
                      <a:pt x="5383" y="917"/>
                      <a:pt x="5389" y="917"/>
                    </a:cubicBezTo>
                    <a:cubicBezTo>
                      <a:pt x="5391" y="917"/>
                      <a:pt x="5392" y="914"/>
                      <a:pt x="5394" y="905"/>
                    </a:cubicBezTo>
                    <a:cubicBezTo>
                      <a:pt x="5413" y="836"/>
                      <a:pt x="5429" y="810"/>
                      <a:pt x="5445" y="810"/>
                    </a:cubicBezTo>
                    <a:cubicBezTo>
                      <a:pt x="5459" y="810"/>
                      <a:pt x="5473" y="830"/>
                      <a:pt x="5490" y="858"/>
                    </a:cubicBezTo>
                    <a:cubicBezTo>
                      <a:pt x="5514" y="929"/>
                      <a:pt x="5537" y="869"/>
                      <a:pt x="5561" y="941"/>
                    </a:cubicBezTo>
                    <a:cubicBezTo>
                      <a:pt x="5563" y="951"/>
                      <a:pt x="5565" y="955"/>
                      <a:pt x="5568" y="955"/>
                    </a:cubicBezTo>
                    <a:cubicBezTo>
                      <a:pt x="5578" y="955"/>
                      <a:pt x="5592" y="891"/>
                      <a:pt x="5602" y="891"/>
                    </a:cubicBezTo>
                    <a:cubicBezTo>
                      <a:pt x="5604" y="891"/>
                      <a:pt x="5607" y="895"/>
                      <a:pt x="5609" y="905"/>
                    </a:cubicBezTo>
                    <a:cubicBezTo>
                      <a:pt x="5620" y="938"/>
                      <a:pt x="5630" y="946"/>
                      <a:pt x="5640" y="946"/>
                    </a:cubicBezTo>
                    <a:cubicBezTo>
                      <a:pt x="5649" y="946"/>
                      <a:pt x="5657" y="939"/>
                      <a:pt x="5663" y="939"/>
                    </a:cubicBezTo>
                    <a:cubicBezTo>
                      <a:pt x="5665" y="939"/>
                      <a:pt x="5667" y="939"/>
                      <a:pt x="5668" y="941"/>
                    </a:cubicBezTo>
                    <a:cubicBezTo>
                      <a:pt x="5682" y="948"/>
                      <a:pt x="5692" y="962"/>
                      <a:pt x="5700" y="962"/>
                    </a:cubicBezTo>
                    <a:cubicBezTo>
                      <a:pt x="5706" y="962"/>
                      <a:pt x="5711" y="954"/>
                      <a:pt x="5716" y="929"/>
                    </a:cubicBezTo>
                    <a:cubicBezTo>
                      <a:pt x="5723" y="895"/>
                      <a:pt x="5729" y="881"/>
                      <a:pt x="5736" y="881"/>
                    </a:cubicBezTo>
                    <a:cubicBezTo>
                      <a:pt x="5741" y="881"/>
                      <a:pt x="5746" y="890"/>
                      <a:pt x="5752" y="905"/>
                    </a:cubicBezTo>
                    <a:cubicBezTo>
                      <a:pt x="5759" y="934"/>
                      <a:pt x="5766" y="950"/>
                      <a:pt x="5773" y="950"/>
                    </a:cubicBezTo>
                    <a:cubicBezTo>
                      <a:pt x="5778" y="950"/>
                      <a:pt x="5783" y="943"/>
                      <a:pt x="5787" y="929"/>
                    </a:cubicBezTo>
                    <a:cubicBezTo>
                      <a:pt x="5799" y="893"/>
                      <a:pt x="5823" y="810"/>
                      <a:pt x="5835" y="810"/>
                    </a:cubicBezTo>
                    <a:cubicBezTo>
                      <a:pt x="5854" y="819"/>
                      <a:pt x="5865" y="887"/>
                      <a:pt x="5881" y="887"/>
                    </a:cubicBezTo>
                    <a:cubicBezTo>
                      <a:pt x="5885" y="887"/>
                      <a:pt x="5889" y="882"/>
                      <a:pt x="5895" y="869"/>
                    </a:cubicBezTo>
                    <a:cubicBezTo>
                      <a:pt x="5906" y="941"/>
                      <a:pt x="5930" y="941"/>
                      <a:pt x="5954" y="941"/>
                    </a:cubicBezTo>
                    <a:cubicBezTo>
                      <a:pt x="6002" y="941"/>
                      <a:pt x="6049" y="917"/>
                      <a:pt x="6097" y="917"/>
                    </a:cubicBezTo>
                    <a:cubicBezTo>
                      <a:pt x="6121" y="917"/>
                      <a:pt x="6145" y="893"/>
                      <a:pt x="6168" y="810"/>
                    </a:cubicBezTo>
                    <a:cubicBezTo>
                      <a:pt x="6182" y="784"/>
                      <a:pt x="6191" y="775"/>
                      <a:pt x="6201" y="775"/>
                    </a:cubicBezTo>
                    <a:cubicBezTo>
                      <a:pt x="6209" y="775"/>
                      <a:pt x="6217" y="781"/>
                      <a:pt x="6228" y="786"/>
                    </a:cubicBezTo>
                    <a:cubicBezTo>
                      <a:pt x="6236" y="802"/>
                      <a:pt x="6249" y="853"/>
                      <a:pt x="6260" y="853"/>
                    </a:cubicBezTo>
                    <a:cubicBezTo>
                      <a:pt x="6266" y="853"/>
                      <a:pt x="6271" y="839"/>
                      <a:pt x="6276" y="798"/>
                    </a:cubicBezTo>
                    <a:cubicBezTo>
                      <a:pt x="6291" y="821"/>
                      <a:pt x="6306" y="886"/>
                      <a:pt x="6321" y="886"/>
                    </a:cubicBezTo>
                    <a:cubicBezTo>
                      <a:pt x="6329" y="886"/>
                      <a:pt x="6338" y="864"/>
                      <a:pt x="6347" y="798"/>
                    </a:cubicBezTo>
                    <a:cubicBezTo>
                      <a:pt x="6347" y="791"/>
                      <a:pt x="6348" y="788"/>
                      <a:pt x="6350" y="788"/>
                    </a:cubicBezTo>
                    <a:cubicBezTo>
                      <a:pt x="6353" y="788"/>
                      <a:pt x="6359" y="802"/>
                      <a:pt x="6359" y="810"/>
                    </a:cubicBezTo>
                    <a:cubicBezTo>
                      <a:pt x="6384" y="891"/>
                      <a:pt x="6409" y="923"/>
                      <a:pt x="6434" y="923"/>
                    </a:cubicBezTo>
                    <a:cubicBezTo>
                      <a:pt x="6457" y="923"/>
                      <a:pt x="6479" y="897"/>
                      <a:pt x="6502" y="858"/>
                    </a:cubicBezTo>
                    <a:cubicBezTo>
                      <a:pt x="6508" y="844"/>
                      <a:pt x="6515" y="835"/>
                      <a:pt x="6519" y="835"/>
                    </a:cubicBezTo>
                    <a:cubicBezTo>
                      <a:pt x="6523" y="835"/>
                      <a:pt x="6526" y="841"/>
                      <a:pt x="6526" y="858"/>
                    </a:cubicBezTo>
                    <a:cubicBezTo>
                      <a:pt x="6529" y="868"/>
                      <a:pt x="6533" y="872"/>
                      <a:pt x="6538" y="872"/>
                    </a:cubicBezTo>
                    <a:cubicBezTo>
                      <a:pt x="6550" y="872"/>
                      <a:pt x="6565" y="844"/>
                      <a:pt x="6573" y="810"/>
                    </a:cubicBezTo>
                    <a:cubicBezTo>
                      <a:pt x="6580" y="788"/>
                      <a:pt x="6587" y="771"/>
                      <a:pt x="6592" y="771"/>
                    </a:cubicBezTo>
                    <a:cubicBezTo>
                      <a:pt x="6595" y="771"/>
                      <a:pt x="6597" y="779"/>
                      <a:pt x="6597" y="798"/>
                    </a:cubicBezTo>
                    <a:cubicBezTo>
                      <a:pt x="6621" y="953"/>
                      <a:pt x="6645" y="846"/>
                      <a:pt x="6668" y="953"/>
                    </a:cubicBezTo>
                    <a:cubicBezTo>
                      <a:pt x="6682" y="1015"/>
                      <a:pt x="6696" y="1045"/>
                      <a:pt x="6710" y="1045"/>
                    </a:cubicBezTo>
                    <a:cubicBezTo>
                      <a:pt x="6720" y="1045"/>
                      <a:pt x="6730" y="1030"/>
                      <a:pt x="6740" y="1000"/>
                    </a:cubicBezTo>
                    <a:cubicBezTo>
                      <a:pt x="6744" y="988"/>
                      <a:pt x="6748" y="984"/>
                      <a:pt x="6753" y="984"/>
                    </a:cubicBezTo>
                    <a:cubicBezTo>
                      <a:pt x="6758" y="984"/>
                      <a:pt x="6764" y="991"/>
                      <a:pt x="6770" y="991"/>
                    </a:cubicBezTo>
                    <a:cubicBezTo>
                      <a:pt x="6772" y="991"/>
                      <a:pt x="6774" y="990"/>
                      <a:pt x="6776" y="989"/>
                    </a:cubicBezTo>
                    <a:cubicBezTo>
                      <a:pt x="6779" y="985"/>
                      <a:pt x="6782" y="984"/>
                      <a:pt x="6784" y="984"/>
                    </a:cubicBezTo>
                    <a:cubicBezTo>
                      <a:pt x="6789" y="984"/>
                      <a:pt x="6791" y="992"/>
                      <a:pt x="6799" y="1000"/>
                    </a:cubicBezTo>
                    <a:cubicBezTo>
                      <a:pt x="6822" y="1040"/>
                      <a:pt x="6845" y="1066"/>
                      <a:pt x="6867" y="1066"/>
                    </a:cubicBezTo>
                    <a:cubicBezTo>
                      <a:pt x="6892" y="1066"/>
                      <a:pt x="6917" y="1034"/>
                      <a:pt x="6942" y="953"/>
                    </a:cubicBezTo>
                    <a:cubicBezTo>
                      <a:pt x="6947" y="935"/>
                      <a:pt x="6951" y="927"/>
                      <a:pt x="6955" y="927"/>
                    </a:cubicBezTo>
                    <a:cubicBezTo>
                      <a:pt x="6962" y="927"/>
                      <a:pt x="6966" y="947"/>
                      <a:pt x="6966" y="977"/>
                    </a:cubicBezTo>
                    <a:cubicBezTo>
                      <a:pt x="6973" y="1010"/>
                      <a:pt x="6980" y="1025"/>
                      <a:pt x="6986" y="1025"/>
                    </a:cubicBezTo>
                    <a:cubicBezTo>
                      <a:pt x="6991" y="1025"/>
                      <a:pt x="6997" y="1016"/>
                      <a:pt x="7002" y="1000"/>
                    </a:cubicBezTo>
                    <a:cubicBezTo>
                      <a:pt x="7009" y="956"/>
                      <a:pt x="7017" y="944"/>
                      <a:pt x="7024" y="944"/>
                    </a:cubicBezTo>
                    <a:cubicBezTo>
                      <a:pt x="7029" y="944"/>
                      <a:pt x="7033" y="948"/>
                      <a:pt x="7038" y="953"/>
                    </a:cubicBezTo>
                    <a:cubicBezTo>
                      <a:pt x="7049" y="977"/>
                      <a:pt x="7073" y="977"/>
                      <a:pt x="7085" y="1012"/>
                    </a:cubicBezTo>
                    <a:cubicBezTo>
                      <a:pt x="7090" y="1022"/>
                      <a:pt x="7100" y="1033"/>
                      <a:pt x="7111" y="1033"/>
                    </a:cubicBezTo>
                    <a:cubicBezTo>
                      <a:pt x="7125" y="1033"/>
                      <a:pt x="7143" y="1014"/>
                      <a:pt x="7157" y="953"/>
                    </a:cubicBezTo>
                    <a:cubicBezTo>
                      <a:pt x="7168" y="907"/>
                      <a:pt x="7177" y="886"/>
                      <a:pt x="7185" y="886"/>
                    </a:cubicBezTo>
                    <a:cubicBezTo>
                      <a:pt x="7195" y="886"/>
                      <a:pt x="7204" y="910"/>
                      <a:pt x="7216" y="953"/>
                    </a:cubicBezTo>
                    <a:cubicBezTo>
                      <a:pt x="7216" y="959"/>
                      <a:pt x="7216" y="962"/>
                      <a:pt x="7217" y="962"/>
                    </a:cubicBezTo>
                    <a:cubicBezTo>
                      <a:pt x="7219" y="962"/>
                      <a:pt x="7227" y="884"/>
                      <a:pt x="7235" y="884"/>
                    </a:cubicBezTo>
                    <a:cubicBezTo>
                      <a:pt x="7237" y="884"/>
                      <a:pt x="7238" y="887"/>
                      <a:pt x="7240" y="893"/>
                    </a:cubicBezTo>
                    <a:cubicBezTo>
                      <a:pt x="7252" y="929"/>
                      <a:pt x="7264" y="965"/>
                      <a:pt x="7276" y="1000"/>
                    </a:cubicBezTo>
                    <a:cubicBezTo>
                      <a:pt x="7281" y="1005"/>
                      <a:pt x="7283" y="1008"/>
                      <a:pt x="7286" y="1008"/>
                    </a:cubicBezTo>
                    <a:cubicBezTo>
                      <a:pt x="7290" y="1008"/>
                      <a:pt x="7293" y="1002"/>
                      <a:pt x="7299" y="989"/>
                    </a:cubicBezTo>
                    <a:cubicBezTo>
                      <a:pt x="7317" y="911"/>
                      <a:pt x="7335" y="878"/>
                      <a:pt x="7352" y="878"/>
                    </a:cubicBezTo>
                    <a:cubicBezTo>
                      <a:pt x="7368" y="878"/>
                      <a:pt x="7383" y="911"/>
                      <a:pt x="7395" y="965"/>
                    </a:cubicBezTo>
                    <a:cubicBezTo>
                      <a:pt x="7404" y="984"/>
                      <a:pt x="7414" y="1004"/>
                      <a:pt x="7424" y="1004"/>
                    </a:cubicBezTo>
                    <a:cubicBezTo>
                      <a:pt x="7426" y="1004"/>
                      <a:pt x="7428" y="1003"/>
                      <a:pt x="7430" y="1000"/>
                    </a:cubicBezTo>
                    <a:cubicBezTo>
                      <a:pt x="7430" y="1000"/>
                      <a:pt x="7442" y="941"/>
                      <a:pt x="7454" y="941"/>
                    </a:cubicBezTo>
                    <a:cubicBezTo>
                      <a:pt x="7466" y="953"/>
                      <a:pt x="7490" y="1012"/>
                      <a:pt x="7502" y="1024"/>
                    </a:cubicBezTo>
                    <a:cubicBezTo>
                      <a:pt x="7505" y="1030"/>
                      <a:pt x="7509" y="1033"/>
                      <a:pt x="7513" y="1033"/>
                    </a:cubicBezTo>
                    <a:cubicBezTo>
                      <a:pt x="7526" y="1033"/>
                      <a:pt x="7544" y="1009"/>
                      <a:pt x="7561" y="965"/>
                    </a:cubicBezTo>
                    <a:cubicBezTo>
                      <a:pt x="7561" y="941"/>
                      <a:pt x="7566" y="923"/>
                      <a:pt x="7573" y="923"/>
                    </a:cubicBezTo>
                    <a:cubicBezTo>
                      <a:pt x="7577" y="923"/>
                      <a:pt x="7581" y="928"/>
                      <a:pt x="7585" y="941"/>
                    </a:cubicBezTo>
                    <a:cubicBezTo>
                      <a:pt x="7587" y="945"/>
                      <a:pt x="7589" y="947"/>
                      <a:pt x="7592" y="947"/>
                    </a:cubicBezTo>
                    <a:cubicBezTo>
                      <a:pt x="7598" y="947"/>
                      <a:pt x="7605" y="929"/>
                      <a:pt x="7612" y="929"/>
                    </a:cubicBezTo>
                    <a:cubicBezTo>
                      <a:pt x="7615" y="929"/>
                      <a:pt x="7618" y="932"/>
                      <a:pt x="7621" y="941"/>
                    </a:cubicBezTo>
                    <a:cubicBezTo>
                      <a:pt x="7623" y="943"/>
                      <a:pt x="7625" y="944"/>
                      <a:pt x="7627" y="944"/>
                    </a:cubicBezTo>
                    <a:cubicBezTo>
                      <a:pt x="7642" y="944"/>
                      <a:pt x="7652" y="894"/>
                      <a:pt x="7660" y="894"/>
                    </a:cubicBezTo>
                    <a:cubicBezTo>
                      <a:pt x="7663" y="894"/>
                      <a:pt x="7666" y="900"/>
                      <a:pt x="7669" y="917"/>
                    </a:cubicBezTo>
                    <a:cubicBezTo>
                      <a:pt x="7671" y="933"/>
                      <a:pt x="7674" y="939"/>
                      <a:pt x="7676" y="939"/>
                    </a:cubicBezTo>
                    <a:cubicBezTo>
                      <a:pt x="7685" y="939"/>
                      <a:pt x="7694" y="869"/>
                      <a:pt x="7703" y="869"/>
                    </a:cubicBezTo>
                    <a:cubicBezTo>
                      <a:pt x="7703" y="869"/>
                      <a:pt x="7704" y="869"/>
                      <a:pt x="7704" y="869"/>
                    </a:cubicBezTo>
                    <a:lnTo>
                      <a:pt x="7716" y="869"/>
                    </a:lnTo>
                    <a:cubicBezTo>
                      <a:pt x="7728" y="881"/>
                      <a:pt x="7728" y="893"/>
                      <a:pt x="7728" y="917"/>
                    </a:cubicBezTo>
                    <a:cubicBezTo>
                      <a:pt x="7740" y="965"/>
                      <a:pt x="7752" y="1036"/>
                      <a:pt x="7764" y="1036"/>
                    </a:cubicBezTo>
                    <a:cubicBezTo>
                      <a:pt x="7800" y="1024"/>
                      <a:pt x="7835" y="1000"/>
                      <a:pt x="7871" y="977"/>
                    </a:cubicBezTo>
                    <a:cubicBezTo>
                      <a:pt x="7893" y="859"/>
                      <a:pt x="7919" y="837"/>
                      <a:pt x="7945" y="837"/>
                    </a:cubicBezTo>
                    <a:cubicBezTo>
                      <a:pt x="7961" y="837"/>
                      <a:pt x="7976" y="846"/>
                      <a:pt x="7990" y="846"/>
                    </a:cubicBezTo>
                    <a:cubicBezTo>
                      <a:pt x="8002" y="846"/>
                      <a:pt x="8014" y="858"/>
                      <a:pt x="8026" y="905"/>
                    </a:cubicBezTo>
                    <a:cubicBezTo>
                      <a:pt x="8037" y="951"/>
                      <a:pt x="8046" y="975"/>
                      <a:pt x="8055" y="975"/>
                    </a:cubicBezTo>
                    <a:cubicBezTo>
                      <a:pt x="8064" y="975"/>
                      <a:pt x="8073" y="948"/>
                      <a:pt x="8085" y="893"/>
                    </a:cubicBezTo>
                    <a:cubicBezTo>
                      <a:pt x="8094" y="852"/>
                      <a:pt x="8102" y="839"/>
                      <a:pt x="8106" y="839"/>
                    </a:cubicBezTo>
                    <a:cubicBezTo>
                      <a:pt x="8108" y="839"/>
                      <a:pt x="8109" y="842"/>
                      <a:pt x="8109" y="846"/>
                    </a:cubicBezTo>
                    <a:cubicBezTo>
                      <a:pt x="8118" y="864"/>
                      <a:pt x="8127" y="924"/>
                      <a:pt x="8137" y="924"/>
                    </a:cubicBezTo>
                    <a:cubicBezTo>
                      <a:pt x="8139" y="924"/>
                      <a:pt x="8142" y="919"/>
                      <a:pt x="8145" y="905"/>
                    </a:cubicBezTo>
                    <a:cubicBezTo>
                      <a:pt x="8147" y="890"/>
                      <a:pt x="8151" y="884"/>
                      <a:pt x="8154" y="884"/>
                    </a:cubicBezTo>
                    <a:cubicBezTo>
                      <a:pt x="8162" y="884"/>
                      <a:pt x="8171" y="911"/>
                      <a:pt x="8179" y="911"/>
                    </a:cubicBezTo>
                    <a:cubicBezTo>
                      <a:pt x="8184" y="911"/>
                      <a:pt x="8189" y="901"/>
                      <a:pt x="8192" y="869"/>
                    </a:cubicBezTo>
                    <a:cubicBezTo>
                      <a:pt x="8201" y="894"/>
                      <a:pt x="8209" y="936"/>
                      <a:pt x="8217" y="936"/>
                    </a:cubicBezTo>
                    <a:cubicBezTo>
                      <a:pt x="8221" y="936"/>
                      <a:pt x="8224" y="927"/>
                      <a:pt x="8228" y="905"/>
                    </a:cubicBezTo>
                    <a:cubicBezTo>
                      <a:pt x="8231" y="890"/>
                      <a:pt x="8235" y="886"/>
                      <a:pt x="8239" y="886"/>
                    </a:cubicBezTo>
                    <a:cubicBezTo>
                      <a:pt x="8245" y="886"/>
                      <a:pt x="8252" y="896"/>
                      <a:pt x="8259" y="896"/>
                    </a:cubicBezTo>
                    <a:cubicBezTo>
                      <a:pt x="8265" y="896"/>
                      <a:pt x="8271" y="886"/>
                      <a:pt x="8276" y="846"/>
                    </a:cubicBezTo>
                    <a:cubicBezTo>
                      <a:pt x="8276" y="825"/>
                      <a:pt x="8284" y="812"/>
                      <a:pt x="8291" y="812"/>
                    </a:cubicBezTo>
                    <a:cubicBezTo>
                      <a:pt x="8295" y="812"/>
                      <a:pt x="8300" y="819"/>
                      <a:pt x="8300" y="834"/>
                    </a:cubicBezTo>
                    <a:cubicBezTo>
                      <a:pt x="8309" y="863"/>
                      <a:pt x="8317" y="874"/>
                      <a:pt x="8324" y="874"/>
                    </a:cubicBezTo>
                    <a:cubicBezTo>
                      <a:pt x="8333" y="874"/>
                      <a:pt x="8340" y="850"/>
                      <a:pt x="8347" y="822"/>
                    </a:cubicBezTo>
                    <a:cubicBezTo>
                      <a:pt x="8357" y="803"/>
                      <a:pt x="8364" y="793"/>
                      <a:pt x="8371" y="793"/>
                    </a:cubicBezTo>
                    <a:cubicBezTo>
                      <a:pt x="8381" y="793"/>
                      <a:pt x="8388" y="815"/>
                      <a:pt x="8395" y="858"/>
                    </a:cubicBezTo>
                    <a:cubicBezTo>
                      <a:pt x="8411" y="931"/>
                      <a:pt x="8426" y="956"/>
                      <a:pt x="8442" y="956"/>
                    </a:cubicBezTo>
                    <a:cubicBezTo>
                      <a:pt x="8462" y="956"/>
                      <a:pt x="8482" y="915"/>
                      <a:pt x="8502" y="881"/>
                    </a:cubicBezTo>
                    <a:cubicBezTo>
                      <a:pt x="8538" y="703"/>
                      <a:pt x="8573" y="846"/>
                      <a:pt x="8597" y="643"/>
                    </a:cubicBezTo>
                    <a:cubicBezTo>
                      <a:pt x="8597" y="635"/>
                      <a:pt x="8599" y="631"/>
                      <a:pt x="8601" y="631"/>
                    </a:cubicBezTo>
                    <a:cubicBezTo>
                      <a:pt x="8606" y="631"/>
                      <a:pt x="8613" y="644"/>
                      <a:pt x="8621" y="667"/>
                    </a:cubicBezTo>
                    <a:cubicBezTo>
                      <a:pt x="8631" y="737"/>
                      <a:pt x="8641" y="765"/>
                      <a:pt x="8658" y="765"/>
                    </a:cubicBezTo>
                    <a:cubicBezTo>
                      <a:pt x="8661" y="765"/>
                      <a:pt x="8665" y="764"/>
                      <a:pt x="8669" y="762"/>
                    </a:cubicBezTo>
                    <a:cubicBezTo>
                      <a:pt x="8672" y="756"/>
                      <a:pt x="8675" y="753"/>
                      <a:pt x="8678" y="753"/>
                    </a:cubicBezTo>
                    <a:cubicBezTo>
                      <a:pt x="8687" y="753"/>
                      <a:pt x="8695" y="780"/>
                      <a:pt x="8704" y="834"/>
                    </a:cubicBezTo>
                    <a:cubicBezTo>
                      <a:pt x="8709" y="851"/>
                      <a:pt x="8713" y="857"/>
                      <a:pt x="8717" y="857"/>
                    </a:cubicBezTo>
                    <a:cubicBezTo>
                      <a:pt x="8723" y="857"/>
                      <a:pt x="8728" y="837"/>
                      <a:pt x="8728" y="822"/>
                    </a:cubicBezTo>
                    <a:cubicBezTo>
                      <a:pt x="8732" y="815"/>
                      <a:pt x="8735" y="812"/>
                      <a:pt x="8739" y="812"/>
                    </a:cubicBezTo>
                    <a:cubicBezTo>
                      <a:pt x="8747" y="812"/>
                      <a:pt x="8756" y="829"/>
                      <a:pt x="8764" y="846"/>
                    </a:cubicBezTo>
                    <a:cubicBezTo>
                      <a:pt x="8770" y="896"/>
                      <a:pt x="8780" y="923"/>
                      <a:pt x="8791" y="923"/>
                    </a:cubicBezTo>
                    <a:cubicBezTo>
                      <a:pt x="8801" y="923"/>
                      <a:pt x="8812" y="902"/>
                      <a:pt x="8823" y="858"/>
                    </a:cubicBezTo>
                    <a:cubicBezTo>
                      <a:pt x="8844" y="785"/>
                      <a:pt x="8865" y="748"/>
                      <a:pt x="8886" y="748"/>
                    </a:cubicBezTo>
                    <a:cubicBezTo>
                      <a:pt x="8889" y="748"/>
                      <a:pt x="8892" y="749"/>
                      <a:pt x="8895" y="750"/>
                    </a:cubicBezTo>
                    <a:cubicBezTo>
                      <a:pt x="8909" y="760"/>
                      <a:pt x="8926" y="770"/>
                      <a:pt x="8943" y="770"/>
                    </a:cubicBezTo>
                    <a:cubicBezTo>
                      <a:pt x="8968" y="770"/>
                      <a:pt x="8993" y="749"/>
                      <a:pt x="9014" y="679"/>
                    </a:cubicBezTo>
                    <a:cubicBezTo>
                      <a:pt x="9014" y="666"/>
                      <a:pt x="9018" y="656"/>
                      <a:pt x="9023" y="656"/>
                    </a:cubicBezTo>
                    <a:cubicBezTo>
                      <a:pt x="9027" y="656"/>
                      <a:pt x="9032" y="663"/>
                      <a:pt x="9038" y="679"/>
                    </a:cubicBezTo>
                    <a:cubicBezTo>
                      <a:pt x="9044" y="730"/>
                      <a:pt x="9054" y="740"/>
                      <a:pt x="9064" y="740"/>
                    </a:cubicBezTo>
                    <a:cubicBezTo>
                      <a:pt x="9070" y="740"/>
                      <a:pt x="9075" y="736"/>
                      <a:pt x="9080" y="736"/>
                    </a:cubicBezTo>
                    <a:cubicBezTo>
                      <a:pt x="9082" y="736"/>
                      <a:pt x="9084" y="737"/>
                      <a:pt x="9085" y="738"/>
                    </a:cubicBezTo>
                    <a:cubicBezTo>
                      <a:pt x="9109" y="786"/>
                      <a:pt x="9121" y="822"/>
                      <a:pt x="9145" y="858"/>
                    </a:cubicBezTo>
                    <a:lnTo>
                      <a:pt x="9157" y="858"/>
                    </a:lnTo>
                    <a:cubicBezTo>
                      <a:pt x="9157" y="858"/>
                      <a:pt x="9169" y="810"/>
                      <a:pt x="9181" y="810"/>
                    </a:cubicBezTo>
                    <a:cubicBezTo>
                      <a:pt x="9193" y="810"/>
                      <a:pt x="9204" y="869"/>
                      <a:pt x="9216" y="881"/>
                    </a:cubicBezTo>
                    <a:cubicBezTo>
                      <a:pt x="9228" y="887"/>
                      <a:pt x="9240" y="890"/>
                      <a:pt x="9251" y="890"/>
                    </a:cubicBezTo>
                    <a:cubicBezTo>
                      <a:pt x="9261" y="890"/>
                      <a:pt x="9270" y="887"/>
                      <a:pt x="9276" y="881"/>
                    </a:cubicBezTo>
                    <a:cubicBezTo>
                      <a:pt x="9288" y="881"/>
                      <a:pt x="9300" y="822"/>
                      <a:pt x="9324" y="750"/>
                    </a:cubicBezTo>
                    <a:cubicBezTo>
                      <a:pt x="9335" y="643"/>
                      <a:pt x="9335" y="536"/>
                      <a:pt x="9324" y="417"/>
                    </a:cubicBezTo>
                    <a:cubicBezTo>
                      <a:pt x="9312" y="357"/>
                      <a:pt x="9312" y="298"/>
                      <a:pt x="9324" y="238"/>
                    </a:cubicBezTo>
                    <a:cubicBezTo>
                      <a:pt x="9324" y="203"/>
                      <a:pt x="9335" y="155"/>
                      <a:pt x="9335" y="119"/>
                    </a:cubicBezTo>
                    <a:cubicBezTo>
                      <a:pt x="9335" y="96"/>
                      <a:pt x="9324" y="72"/>
                      <a:pt x="9324" y="60"/>
                    </a:cubicBezTo>
                    <a:cubicBezTo>
                      <a:pt x="9288" y="72"/>
                      <a:pt x="9240" y="36"/>
                      <a:pt x="9216" y="191"/>
                    </a:cubicBezTo>
                    <a:cubicBezTo>
                      <a:pt x="9212" y="203"/>
                      <a:pt x="9208" y="208"/>
                      <a:pt x="9204" y="208"/>
                    </a:cubicBezTo>
                    <a:cubicBezTo>
                      <a:pt x="9197" y="208"/>
                      <a:pt x="9189" y="187"/>
                      <a:pt x="9181" y="155"/>
                    </a:cubicBezTo>
                    <a:cubicBezTo>
                      <a:pt x="9164" y="94"/>
                      <a:pt x="9150" y="64"/>
                      <a:pt x="9137" y="64"/>
                    </a:cubicBezTo>
                    <a:cubicBezTo>
                      <a:pt x="9123" y="64"/>
                      <a:pt x="9110" y="103"/>
                      <a:pt x="9097" y="179"/>
                    </a:cubicBezTo>
                    <a:cubicBezTo>
                      <a:pt x="9097" y="195"/>
                      <a:pt x="9095" y="201"/>
                      <a:pt x="9091" y="201"/>
                    </a:cubicBezTo>
                    <a:cubicBezTo>
                      <a:pt x="9084" y="201"/>
                      <a:pt x="9074" y="175"/>
                      <a:pt x="9074" y="143"/>
                    </a:cubicBezTo>
                    <a:cubicBezTo>
                      <a:pt x="9064" y="106"/>
                      <a:pt x="9055" y="76"/>
                      <a:pt x="9046" y="76"/>
                    </a:cubicBezTo>
                    <a:cubicBezTo>
                      <a:pt x="9043" y="76"/>
                      <a:pt x="9040" y="78"/>
                      <a:pt x="9038" y="84"/>
                    </a:cubicBezTo>
                    <a:cubicBezTo>
                      <a:pt x="9030" y="100"/>
                      <a:pt x="9016" y="144"/>
                      <a:pt x="9004" y="144"/>
                    </a:cubicBezTo>
                    <a:cubicBezTo>
                      <a:pt x="8999" y="144"/>
                      <a:pt x="8994" y="134"/>
                      <a:pt x="8990" y="107"/>
                    </a:cubicBezTo>
                    <a:lnTo>
                      <a:pt x="8883" y="107"/>
                    </a:lnTo>
                    <a:cubicBezTo>
                      <a:pt x="8883" y="107"/>
                      <a:pt x="8871" y="155"/>
                      <a:pt x="8871" y="250"/>
                    </a:cubicBezTo>
                    <a:cubicBezTo>
                      <a:pt x="8871" y="345"/>
                      <a:pt x="8859" y="390"/>
                      <a:pt x="8847" y="390"/>
                    </a:cubicBezTo>
                    <a:cubicBezTo>
                      <a:pt x="8843" y="390"/>
                      <a:pt x="8839" y="383"/>
                      <a:pt x="8835" y="369"/>
                    </a:cubicBezTo>
                    <a:cubicBezTo>
                      <a:pt x="8805" y="247"/>
                      <a:pt x="8800" y="238"/>
                      <a:pt x="8770" y="238"/>
                    </a:cubicBezTo>
                    <a:cubicBezTo>
                      <a:pt x="8765" y="238"/>
                      <a:pt x="8759" y="238"/>
                      <a:pt x="8752" y="238"/>
                    </a:cubicBezTo>
                    <a:cubicBezTo>
                      <a:pt x="8735" y="238"/>
                      <a:pt x="8724" y="172"/>
                      <a:pt x="8711" y="172"/>
                    </a:cubicBezTo>
                    <a:cubicBezTo>
                      <a:pt x="8705" y="172"/>
                      <a:pt x="8699" y="183"/>
                      <a:pt x="8693" y="215"/>
                    </a:cubicBezTo>
                    <a:cubicBezTo>
                      <a:pt x="8681" y="179"/>
                      <a:pt x="8669" y="131"/>
                      <a:pt x="8657" y="131"/>
                    </a:cubicBezTo>
                    <a:cubicBezTo>
                      <a:pt x="8645" y="143"/>
                      <a:pt x="8621" y="215"/>
                      <a:pt x="8609" y="238"/>
                    </a:cubicBezTo>
                    <a:cubicBezTo>
                      <a:pt x="8603" y="245"/>
                      <a:pt x="8593" y="258"/>
                      <a:pt x="8584" y="258"/>
                    </a:cubicBezTo>
                    <a:cubicBezTo>
                      <a:pt x="8575" y="258"/>
                      <a:pt x="8567" y="248"/>
                      <a:pt x="8562" y="215"/>
                    </a:cubicBezTo>
                    <a:cubicBezTo>
                      <a:pt x="8558" y="196"/>
                      <a:pt x="8554" y="190"/>
                      <a:pt x="8550" y="190"/>
                    </a:cubicBezTo>
                    <a:cubicBezTo>
                      <a:pt x="8544" y="190"/>
                      <a:pt x="8536" y="202"/>
                      <a:pt x="8530" y="202"/>
                    </a:cubicBezTo>
                    <a:cubicBezTo>
                      <a:pt x="8524" y="202"/>
                      <a:pt x="8518" y="192"/>
                      <a:pt x="8514" y="155"/>
                    </a:cubicBezTo>
                    <a:cubicBezTo>
                      <a:pt x="8512" y="141"/>
                      <a:pt x="8509" y="136"/>
                      <a:pt x="8507" y="136"/>
                    </a:cubicBezTo>
                    <a:cubicBezTo>
                      <a:pt x="8499" y="136"/>
                      <a:pt x="8491" y="186"/>
                      <a:pt x="8479" y="186"/>
                    </a:cubicBezTo>
                    <a:cubicBezTo>
                      <a:pt x="8475" y="186"/>
                      <a:pt x="8471" y="181"/>
                      <a:pt x="8466" y="167"/>
                    </a:cubicBezTo>
                    <a:cubicBezTo>
                      <a:pt x="8460" y="127"/>
                      <a:pt x="8453" y="121"/>
                      <a:pt x="8444" y="121"/>
                    </a:cubicBezTo>
                    <a:cubicBezTo>
                      <a:pt x="8440" y="121"/>
                      <a:pt x="8435" y="122"/>
                      <a:pt x="8430" y="122"/>
                    </a:cubicBezTo>
                    <a:cubicBezTo>
                      <a:pt x="8427" y="122"/>
                      <a:pt x="8423" y="121"/>
                      <a:pt x="8419" y="119"/>
                    </a:cubicBezTo>
                    <a:cubicBezTo>
                      <a:pt x="8417" y="118"/>
                      <a:pt x="8415" y="117"/>
                      <a:pt x="8413" y="117"/>
                    </a:cubicBezTo>
                    <a:cubicBezTo>
                      <a:pt x="8400" y="117"/>
                      <a:pt x="8379" y="149"/>
                      <a:pt x="8359" y="250"/>
                    </a:cubicBezTo>
                    <a:cubicBezTo>
                      <a:pt x="8356" y="267"/>
                      <a:pt x="8353" y="273"/>
                      <a:pt x="8350" y="273"/>
                    </a:cubicBezTo>
                    <a:cubicBezTo>
                      <a:pt x="8342" y="273"/>
                      <a:pt x="8335" y="229"/>
                      <a:pt x="8335" y="203"/>
                    </a:cubicBezTo>
                    <a:cubicBezTo>
                      <a:pt x="8332" y="191"/>
                      <a:pt x="8330" y="185"/>
                      <a:pt x="8328" y="185"/>
                    </a:cubicBezTo>
                    <a:cubicBezTo>
                      <a:pt x="8323" y="185"/>
                      <a:pt x="8323" y="230"/>
                      <a:pt x="8323" y="274"/>
                    </a:cubicBezTo>
                    <a:cubicBezTo>
                      <a:pt x="8313" y="334"/>
                      <a:pt x="8312" y="360"/>
                      <a:pt x="8305" y="360"/>
                    </a:cubicBezTo>
                    <a:cubicBezTo>
                      <a:pt x="8303" y="360"/>
                      <a:pt x="8302" y="359"/>
                      <a:pt x="8300" y="357"/>
                    </a:cubicBezTo>
                    <a:cubicBezTo>
                      <a:pt x="8300" y="357"/>
                      <a:pt x="8291" y="316"/>
                      <a:pt x="8282" y="316"/>
                    </a:cubicBezTo>
                    <a:cubicBezTo>
                      <a:pt x="8280" y="316"/>
                      <a:pt x="8278" y="318"/>
                      <a:pt x="8276" y="322"/>
                    </a:cubicBezTo>
                    <a:cubicBezTo>
                      <a:pt x="8271" y="353"/>
                      <a:pt x="8267" y="367"/>
                      <a:pt x="8262" y="367"/>
                    </a:cubicBezTo>
                    <a:cubicBezTo>
                      <a:pt x="8253" y="367"/>
                      <a:pt x="8243" y="325"/>
                      <a:pt x="8228" y="250"/>
                    </a:cubicBezTo>
                    <a:cubicBezTo>
                      <a:pt x="8221" y="173"/>
                      <a:pt x="8210" y="146"/>
                      <a:pt x="8200" y="146"/>
                    </a:cubicBezTo>
                    <a:cubicBezTo>
                      <a:pt x="8192" y="146"/>
                      <a:pt x="8185" y="159"/>
                      <a:pt x="8181" y="179"/>
                    </a:cubicBezTo>
                    <a:cubicBezTo>
                      <a:pt x="8169" y="215"/>
                      <a:pt x="8169" y="250"/>
                      <a:pt x="8157" y="286"/>
                    </a:cubicBezTo>
                    <a:cubicBezTo>
                      <a:pt x="8157" y="335"/>
                      <a:pt x="8157" y="376"/>
                      <a:pt x="8150" y="376"/>
                    </a:cubicBezTo>
                    <a:cubicBezTo>
                      <a:pt x="8149" y="376"/>
                      <a:pt x="8147" y="374"/>
                      <a:pt x="8145" y="369"/>
                    </a:cubicBezTo>
                    <a:cubicBezTo>
                      <a:pt x="8140" y="325"/>
                      <a:pt x="8133" y="306"/>
                      <a:pt x="8125" y="306"/>
                    </a:cubicBezTo>
                    <a:cubicBezTo>
                      <a:pt x="8113" y="306"/>
                      <a:pt x="8099" y="347"/>
                      <a:pt x="8085" y="417"/>
                    </a:cubicBezTo>
                    <a:cubicBezTo>
                      <a:pt x="8085" y="426"/>
                      <a:pt x="8084" y="431"/>
                      <a:pt x="8083" y="431"/>
                    </a:cubicBezTo>
                    <a:cubicBezTo>
                      <a:pt x="8079" y="431"/>
                      <a:pt x="8070" y="395"/>
                      <a:pt x="8061" y="334"/>
                    </a:cubicBezTo>
                    <a:cubicBezTo>
                      <a:pt x="8052" y="217"/>
                      <a:pt x="8042" y="172"/>
                      <a:pt x="8032" y="172"/>
                    </a:cubicBezTo>
                    <a:cubicBezTo>
                      <a:pt x="8030" y="172"/>
                      <a:pt x="8028" y="174"/>
                      <a:pt x="8026" y="179"/>
                    </a:cubicBezTo>
                    <a:cubicBezTo>
                      <a:pt x="8017" y="196"/>
                      <a:pt x="8009" y="238"/>
                      <a:pt x="8000" y="238"/>
                    </a:cubicBezTo>
                    <a:cubicBezTo>
                      <a:pt x="7997" y="238"/>
                      <a:pt x="7993" y="231"/>
                      <a:pt x="7990" y="215"/>
                    </a:cubicBezTo>
                    <a:cubicBezTo>
                      <a:pt x="7990" y="212"/>
                      <a:pt x="7990" y="211"/>
                      <a:pt x="7990" y="211"/>
                    </a:cubicBezTo>
                    <a:cubicBezTo>
                      <a:pt x="7990" y="211"/>
                      <a:pt x="7988" y="231"/>
                      <a:pt x="7978" y="250"/>
                    </a:cubicBezTo>
                    <a:cubicBezTo>
                      <a:pt x="7978" y="303"/>
                      <a:pt x="7973" y="381"/>
                      <a:pt x="7967" y="381"/>
                    </a:cubicBezTo>
                    <a:cubicBezTo>
                      <a:pt x="7963" y="381"/>
                      <a:pt x="7959" y="355"/>
                      <a:pt x="7954" y="286"/>
                    </a:cubicBezTo>
                    <a:cubicBezTo>
                      <a:pt x="7954" y="262"/>
                      <a:pt x="7954" y="250"/>
                      <a:pt x="7954" y="227"/>
                    </a:cubicBezTo>
                    <a:cubicBezTo>
                      <a:pt x="7951" y="248"/>
                      <a:pt x="7947" y="255"/>
                      <a:pt x="7943" y="255"/>
                    </a:cubicBezTo>
                    <a:cubicBezTo>
                      <a:pt x="7934" y="255"/>
                      <a:pt x="7922" y="222"/>
                      <a:pt x="7909" y="222"/>
                    </a:cubicBezTo>
                    <a:cubicBezTo>
                      <a:pt x="7904" y="222"/>
                      <a:pt x="7900" y="227"/>
                      <a:pt x="7895" y="238"/>
                    </a:cubicBezTo>
                    <a:cubicBezTo>
                      <a:pt x="7883" y="298"/>
                      <a:pt x="7859" y="334"/>
                      <a:pt x="7835" y="334"/>
                    </a:cubicBezTo>
                    <a:cubicBezTo>
                      <a:pt x="7805" y="340"/>
                      <a:pt x="7776" y="343"/>
                      <a:pt x="7746" y="343"/>
                    </a:cubicBezTo>
                    <a:cubicBezTo>
                      <a:pt x="7716" y="343"/>
                      <a:pt x="7686" y="340"/>
                      <a:pt x="7657" y="334"/>
                    </a:cubicBezTo>
                    <a:cubicBezTo>
                      <a:pt x="7645" y="334"/>
                      <a:pt x="7621" y="322"/>
                      <a:pt x="7609" y="262"/>
                    </a:cubicBezTo>
                    <a:cubicBezTo>
                      <a:pt x="7604" y="243"/>
                      <a:pt x="7598" y="234"/>
                      <a:pt x="7591" y="234"/>
                    </a:cubicBezTo>
                    <a:cubicBezTo>
                      <a:pt x="7580" y="234"/>
                      <a:pt x="7569" y="255"/>
                      <a:pt x="7561" y="298"/>
                    </a:cubicBezTo>
                    <a:cubicBezTo>
                      <a:pt x="7561" y="346"/>
                      <a:pt x="7538" y="393"/>
                      <a:pt x="7514" y="429"/>
                    </a:cubicBezTo>
                    <a:cubicBezTo>
                      <a:pt x="7513" y="430"/>
                      <a:pt x="7512" y="430"/>
                      <a:pt x="7512" y="430"/>
                    </a:cubicBezTo>
                    <a:cubicBezTo>
                      <a:pt x="7500" y="430"/>
                      <a:pt x="7489" y="345"/>
                      <a:pt x="7478" y="334"/>
                    </a:cubicBezTo>
                    <a:cubicBezTo>
                      <a:pt x="7475" y="331"/>
                      <a:pt x="7473" y="330"/>
                      <a:pt x="7470" y="330"/>
                    </a:cubicBezTo>
                    <a:cubicBezTo>
                      <a:pt x="7465" y="330"/>
                      <a:pt x="7460" y="333"/>
                      <a:pt x="7456" y="333"/>
                    </a:cubicBezTo>
                    <a:cubicBezTo>
                      <a:pt x="7451" y="333"/>
                      <a:pt x="7447" y="331"/>
                      <a:pt x="7442" y="322"/>
                    </a:cubicBezTo>
                    <a:cubicBezTo>
                      <a:pt x="7430" y="310"/>
                      <a:pt x="7419" y="227"/>
                      <a:pt x="7407" y="227"/>
                    </a:cubicBezTo>
                    <a:cubicBezTo>
                      <a:pt x="7395" y="227"/>
                      <a:pt x="7383" y="286"/>
                      <a:pt x="7359" y="310"/>
                    </a:cubicBezTo>
                    <a:cubicBezTo>
                      <a:pt x="7356" y="283"/>
                      <a:pt x="7351" y="273"/>
                      <a:pt x="7346" y="273"/>
                    </a:cubicBezTo>
                    <a:cubicBezTo>
                      <a:pt x="7334" y="273"/>
                      <a:pt x="7317" y="337"/>
                      <a:pt x="7299" y="346"/>
                    </a:cubicBezTo>
                    <a:cubicBezTo>
                      <a:pt x="7290" y="355"/>
                      <a:pt x="7283" y="359"/>
                      <a:pt x="7277" y="359"/>
                    </a:cubicBezTo>
                    <a:cubicBezTo>
                      <a:pt x="7267" y="359"/>
                      <a:pt x="7259" y="348"/>
                      <a:pt x="7252" y="334"/>
                    </a:cubicBezTo>
                    <a:cubicBezTo>
                      <a:pt x="7243" y="308"/>
                      <a:pt x="7241" y="283"/>
                      <a:pt x="7236" y="283"/>
                    </a:cubicBezTo>
                    <a:cubicBezTo>
                      <a:pt x="7234" y="283"/>
                      <a:pt x="7232" y="287"/>
                      <a:pt x="7228" y="298"/>
                    </a:cubicBezTo>
                    <a:cubicBezTo>
                      <a:pt x="7204" y="334"/>
                      <a:pt x="7192" y="357"/>
                      <a:pt x="7180" y="357"/>
                    </a:cubicBezTo>
                    <a:cubicBezTo>
                      <a:pt x="7133" y="369"/>
                      <a:pt x="7082" y="375"/>
                      <a:pt x="7032" y="375"/>
                    </a:cubicBezTo>
                    <a:cubicBezTo>
                      <a:pt x="6981" y="375"/>
                      <a:pt x="6930" y="369"/>
                      <a:pt x="6883" y="357"/>
                    </a:cubicBezTo>
                    <a:cubicBezTo>
                      <a:pt x="6871" y="357"/>
                      <a:pt x="6871" y="334"/>
                      <a:pt x="6859" y="322"/>
                    </a:cubicBezTo>
                    <a:cubicBezTo>
                      <a:pt x="6842" y="294"/>
                      <a:pt x="6828" y="281"/>
                      <a:pt x="6814" y="281"/>
                    </a:cubicBezTo>
                    <a:cubicBezTo>
                      <a:pt x="6798" y="281"/>
                      <a:pt x="6783" y="297"/>
                      <a:pt x="6764" y="322"/>
                    </a:cubicBezTo>
                    <a:cubicBezTo>
                      <a:pt x="6753" y="338"/>
                      <a:pt x="6738" y="349"/>
                      <a:pt x="6721" y="349"/>
                    </a:cubicBezTo>
                    <a:cubicBezTo>
                      <a:pt x="6700" y="349"/>
                      <a:pt x="6676" y="332"/>
                      <a:pt x="6657" y="286"/>
                    </a:cubicBezTo>
                    <a:cubicBezTo>
                      <a:pt x="6636" y="241"/>
                      <a:pt x="6614" y="217"/>
                      <a:pt x="6591" y="217"/>
                    </a:cubicBezTo>
                    <a:cubicBezTo>
                      <a:pt x="6561" y="217"/>
                      <a:pt x="6529" y="261"/>
                      <a:pt x="6502" y="357"/>
                    </a:cubicBezTo>
                    <a:cubicBezTo>
                      <a:pt x="6496" y="375"/>
                      <a:pt x="6490" y="387"/>
                      <a:pt x="6484" y="387"/>
                    </a:cubicBezTo>
                    <a:cubicBezTo>
                      <a:pt x="6478" y="387"/>
                      <a:pt x="6472" y="375"/>
                      <a:pt x="6466" y="346"/>
                    </a:cubicBezTo>
                    <a:cubicBezTo>
                      <a:pt x="6454" y="286"/>
                      <a:pt x="6442" y="238"/>
                      <a:pt x="6418" y="238"/>
                    </a:cubicBezTo>
                    <a:cubicBezTo>
                      <a:pt x="6407" y="238"/>
                      <a:pt x="6371" y="215"/>
                      <a:pt x="6347" y="131"/>
                    </a:cubicBezTo>
                    <a:cubicBezTo>
                      <a:pt x="6347" y="126"/>
                      <a:pt x="6346" y="123"/>
                      <a:pt x="6345" y="123"/>
                    </a:cubicBezTo>
                    <a:cubicBezTo>
                      <a:pt x="6341" y="123"/>
                      <a:pt x="6332" y="146"/>
                      <a:pt x="6323" y="155"/>
                    </a:cubicBezTo>
                    <a:cubicBezTo>
                      <a:pt x="6314" y="164"/>
                      <a:pt x="6305" y="187"/>
                      <a:pt x="6301" y="187"/>
                    </a:cubicBezTo>
                    <a:cubicBezTo>
                      <a:pt x="6300" y="187"/>
                      <a:pt x="6299" y="185"/>
                      <a:pt x="6299" y="179"/>
                    </a:cubicBezTo>
                    <a:cubicBezTo>
                      <a:pt x="6286" y="152"/>
                      <a:pt x="6276" y="129"/>
                      <a:pt x="6268" y="129"/>
                    </a:cubicBezTo>
                    <a:cubicBezTo>
                      <a:pt x="6262" y="129"/>
                      <a:pt x="6257" y="143"/>
                      <a:pt x="6252" y="179"/>
                    </a:cubicBezTo>
                    <a:cubicBezTo>
                      <a:pt x="6252" y="196"/>
                      <a:pt x="6246" y="213"/>
                      <a:pt x="6238" y="213"/>
                    </a:cubicBezTo>
                    <a:cubicBezTo>
                      <a:pt x="6235" y="213"/>
                      <a:pt x="6231" y="210"/>
                      <a:pt x="6228" y="203"/>
                    </a:cubicBezTo>
                    <a:cubicBezTo>
                      <a:pt x="6216" y="123"/>
                      <a:pt x="6200" y="97"/>
                      <a:pt x="6185" y="97"/>
                    </a:cubicBezTo>
                    <a:cubicBezTo>
                      <a:pt x="6170" y="97"/>
                      <a:pt x="6156" y="120"/>
                      <a:pt x="6145" y="143"/>
                    </a:cubicBezTo>
                    <a:cubicBezTo>
                      <a:pt x="6137" y="153"/>
                      <a:pt x="6131" y="157"/>
                      <a:pt x="6126" y="157"/>
                    </a:cubicBezTo>
                    <a:cubicBezTo>
                      <a:pt x="6112" y="157"/>
                      <a:pt x="6106" y="123"/>
                      <a:pt x="6095" y="123"/>
                    </a:cubicBezTo>
                    <a:cubicBezTo>
                      <a:pt x="6092" y="123"/>
                      <a:pt x="6089" y="125"/>
                      <a:pt x="6085" y="131"/>
                    </a:cubicBezTo>
                    <a:cubicBezTo>
                      <a:pt x="6073" y="167"/>
                      <a:pt x="6061" y="215"/>
                      <a:pt x="6037" y="250"/>
                    </a:cubicBezTo>
                    <a:cubicBezTo>
                      <a:pt x="6037" y="262"/>
                      <a:pt x="6026" y="262"/>
                      <a:pt x="6026" y="262"/>
                    </a:cubicBezTo>
                    <a:lnTo>
                      <a:pt x="5906" y="274"/>
                    </a:lnTo>
                    <a:cubicBezTo>
                      <a:pt x="5895" y="274"/>
                      <a:pt x="5883" y="250"/>
                      <a:pt x="5883" y="191"/>
                    </a:cubicBezTo>
                    <a:cubicBezTo>
                      <a:pt x="5875" y="163"/>
                      <a:pt x="5868" y="151"/>
                      <a:pt x="5862" y="151"/>
                    </a:cubicBezTo>
                    <a:cubicBezTo>
                      <a:pt x="5851" y="151"/>
                      <a:pt x="5843" y="199"/>
                      <a:pt x="5835" y="262"/>
                    </a:cubicBezTo>
                    <a:cubicBezTo>
                      <a:pt x="5835" y="298"/>
                      <a:pt x="5823" y="346"/>
                      <a:pt x="5811" y="381"/>
                    </a:cubicBezTo>
                    <a:cubicBezTo>
                      <a:pt x="5804" y="284"/>
                      <a:pt x="5789" y="264"/>
                      <a:pt x="5773" y="264"/>
                    </a:cubicBezTo>
                    <a:cubicBezTo>
                      <a:pt x="5762" y="264"/>
                      <a:pt x="5750" y="274"/>
                      <a:pt x="5740" y="274"/>
                    </a:cubicBezTo>
                    <a:cubicBezTo>
                      <a:pt x="5645" y="274"/>
                      <a:pt x="5549" y="298"/>
                      <a:pt x="5442" y="298"/>
                    </a:cubicBezTo>
                    <a:cubicBezTo>
                      <a:pt x="5424" y="304"/>
                      <a:pt x="5406" y="307"/>
                      <a:pt x="5389" y="307"/>
                    </a:cubicBezTo>
                    <a:cubicBezTo>
                      <a:pt x="5371" y="307"/>
                      <a:pt x="5353" y="304"/>
                      <a:pt x="5335" y="298"/>
                    </a:cubicBezTo>
                    <a:cubicBezTo>
                      <a:pt x="5323" y="298"/>
                      <a:pt x="5311" y="298"/>
                      <a:pt x="5299" y="250"/>
                    </a:cubicBezTo>
                    <a:cubicBezTo>
                      <a:pt x="5290" y="214"/>
                      <a:pt x="5283" y="203"/>
                      <a:pt x="5276" y="203"/>
                    </a:cubicBezTo>
                    <a:cubicBezTo>
                      <a:pt x="5267" y="203"/>
                      <a:pt x="5259" y="219"/>
                      <a:pt x="5249" y="219"/>
                    </a:cubicBezTo>
                    <a:cubicBezTo>
                      <a:pt x="5246" y="219"/>
                      <a:pt x="5243" y="218"/>
                      <a:pt x="5240" y="215"/>
                    </a:cubicBezTo>
                    <a:cubicBezTo>
                      <a:pt x="5238" y="210"/>
                      <a:pt x="5235" y="209"/>
                      <a:pt x="5232" y="209"/>
                    </a:cubicBezTo>
                    <a:cubicBezTo>
                      <a:pt x="5224" y="209"/>
                      <a:pt x="5212" y="226"/>
                      <a:pt x="5203" y="226"/>
                    </a:cubicBezTo>
                    <a:cubicBezTo>
                      <a:pt x="5199" y="226"/>
                      <a:pt x="5195" y="223"/>
                      <a:pt x="5192" y="215"/>
                    </a:cubicBezTo>
                    <a:cubicBezTo>
                      <a:pt x="5180" y="179"/>
                      <a:pt x="5156" y="155"/>
                      <a:pt x="5133" y="131"/>
                    </a:cubicBezTo>
                    <a:cubicBezTo>
                      <a:pt x="5130" y="131"/>
                      <a:pt x="5128" y="130"/>
                      <a:pt x="5126" y="130"/>
                    </a:cubicBezTo>
                    <a:cubicBezTo>
                      <a:pt x="5108" y="130"/>
                      <a:pt x="5090" y="151"/>
                      <a:pt x="5073" y="151"/>
                    </a:cubicBezTo>
                    <a:cubicBezTo>
                      <a:pt x="5057" y="151"/>
                      <a:pt x="5041" y="135"/>
                      <a:pt x="5025" y="72"/>
                    </a:cubicBezTo>
                    <a:lnTo>
                      <a:pt x="5002" y="238"/>
                    </a:lnTo>
                    <a:cubicBezTo>
                      <a:pt x="4990" y="175"/>
                      <a:pt x="4978" y="148"/>
                      <a:pt x="4967" y="148"/>
                    </a:cubicBezTo>
                    <a:cubicBezTo>
                      <a:pt x="4955" y="148"/>
                      <a:pt x="4942" y="178"/>
                      <a:pt x="4930" y="227"/>
                    </a:cubicBezTo>
                    <a:cubicBezTo>
                      <a:pt x="4930" y="237"/>
                      <a:pt x="4928" y="240"/>
                      <a:pt x="4926" y="240"/>
                    </a:cubicBezTo>
                    <a:cubicBezTo>
                      <a:pt x="4922" y="240"/>
                      <a:pt x="4918" y="233"/>
                      <a:pt x="4918" y="227"/>
                    </a:cubicBezTo>
                    <a:cubicBezTo>
                      <a:pt x="4906" y="203"/>
                      <a:pt x="4883" y="167"/>
                      <a:pt x="4859" y="155"/>
                    </a:cubicBezTo>
                    <a:cubicBezTo>
                      <a:pt x="4856" y="150"/>
                      <a:pt x="4854" y="148"/>
                      <a:pt x="4852" y="148"/>
                    </a:cubicBezTo>
                    <a:cubicBezTo>
                      <a:pt x="4846" y="148"/>
                      <a:pt x="4844" y="180"/>
                      <a:pt x="4835" y="227"/>
                    </a:cubicBezTo>
                    <a:cubicBezTo>
                      <a:pt x="4835" y="236"/>
                      <a:pt x="4828" y="258"/>
                      <a:pt x="4819" y="258"/>
                    </a:cubicBezTo>
                    <a:cubicBezTo>
                      <a:pt x="4817" y="258"/>
                      <a:pt x="4814" y="256"/>
                      <a:pt x="4811" y="250"/>
                    </a:cubicBezTo>
                    <a:cubicBezTo>
                      <a:pt x="4799" y="176"/>
                      <a:pt x="4786" y="156"/>
                      <a:pt x="4772" y="156"/>
                    </a:cubicBezTo>
                    <a:cubicBezTo>
                      <a:pt x="4759" y="156"/>
                      <a:pt x="4745" y="173"/>
                      <a:pt x="4728" y="179"/>
                    </a:cubicBezTo>
                    <a:cubicBezTo>
                      <a:pt x="4704" y="191"/>
                      <a:pt x="4692" y="191"/>
                      <a:pt x="4668" y="227"/>
                    </a:cubicBezTo>
                    <a:cubicBezTo>
                      <a:pt x="4660" y="251"/>
                      <a:pt x="4646" y="319"/>
                      <a:pt x="4635" y="319"/>
                    </a:cubicBezTo>
                    <a:cubicBezTo>
                      <a:pt x="4629" y="319"/>
                      <a:pt x="4624" y="304"/>
                      <a:pt x="4621" y="262"/>
                    </a:cubicBezTo>
                    <a:lnTo>
                      <a:pt x="4597" y="441"/>
                    </a:lnTo>
                    <a:cubicBezTo>
                      <a:pt x="4597" y="381"/>
                      <a:pt x="4585" y="310"/>
                      <a:pt x="4585" y="250"/>
                    </a:cubicBezTo>
                    <a:cubicBezTo>
                      <a:pt x="4585" y="227"/>
                      <a:pt x="4585" y="227"/>
                      <a:pt x="4573" y="227"/>
                    </a:cubicBezTo>
                    <a:cubicBezTo>
                      <a:pt x="4566" y="227"/>
                      <a:pt x="4554" y="214"/>
                      <a:pt x="4544" y="214"/>
                    </a:cubicBezTo>
                    <a:cubicBezTo>
                      <a:pt x="4537" y="214"/>
                      <a:pt x="4530" y="219"/>
                      <a:pt x="4525" y="238"/>
                    </a:cubicBezTo>
                    <a:cubicBezTo>
                      <a:pt x="4520" y="272"/>
                      <a:pt x="4511" y="285"/>
                      <a:pt x="4503" y="285"/>
                    </a:cubicBezTo>
                    <a:cubicBezTo>
                      <a:pt x="4494" y="285"/>
                      <a:pt x="4484" y="269"/>
                      <a:pt x="4478" y="250"/>
                    </a:cubicBezTo>
                    <a:cubicBezTo>
                      <a:pt x="4459" y="232"/>
                      <a:pt x="4441" y="207"/>
                      <a:pt x="4428" y="207"/>
                    </a:cubicBezTo>
                    <a:cubicBezTo>
                      <a:pt x="4424" y="207"/>
                      <a:pt x="4421" y="209"/>
                      <a:pt x="4418" y="215"/>
                    </a:cubicBezTo>
                    <a:cubicBezTo>
                      <a:pt x="4410" y="223"/>
                      <a:pt x="4402" y="226"/>
                      <a:pt x="4394" y="226"/>
                    </a:cubicBezTo>
                    <a:cubicBezTo>
                      <a:pt x="4377" y="226"/>
                      <a:pt x="4361" y="210"/>
                      <a:pt x="4345" y="210"/>
                    </a:cubicBezTo>
                    <a:cubicBezTo>
                      <a:pt x="4329" y="210"/>
                      <a:pt x="4314" y="227"/>
                      <a:pt x="4299" y="298"/>
                    </a:cubicBezTo>
                    <a:cubicBezTo>
                      <a:pt x="4299" y="304"/>
                      <a:pt x="4298" y="306"/>
                      <a:pt x="4297" y="306"/>
                    </a:cubicBezTo>
                    <a:cubicBezTo>
                      <a:pt x="4293" y="306"/>
                      <a:pt x="4284" y="283"/>
                      <a:pt x="4275" y="274"/>
                    </a:cubicBezTo>
                    <a:cubicBezTo>
                      <a:pt x="4275" y="274"/>
                      <a:pt x="4240" y="238"/>
                      <a:pt x="4228" y="227"/>
                    </a:cubicBezTo>
                    <a:cubicBezTo>
                      <a:pt x="4223" y="227"/>
                      <a:pt x="4211" y="221"/>
                      <a:pt x="4195" y="221"/>
                    </a:cubicBezTo>
                    <a:cubicBezTo>
                      <a:pt x="4172" y="221"/>
                      <a:pt x="4142" y="234"/>
                      <a:pt x="4121" y="298"/>
                    </a:cubicBezTo>
                    <a:cubicBezTo>
                      <a:pt x="4107" y="257"/>
                      <a:pt x="4095" y="238"/>
                      <a:pt x="4083" y="238"/>
                    </a:cubicBezTo>
                    <a:cubicBezTo>
                      <a:pt x="4065" y="238"/>
                      <a:pt x="4047" y="284"/>
                      <a:pt x="4025" y="357"/>
                    </a:cubicBezTo>
                    <a:cubicBezTo>
                      <a:pt x="4018" y="379"/>
                      <a:pt x="4011" y="383"/>
                      <a:pt x="4004" y="383"/>
                    </a:cubicBezTo>
                    <a:cubicBezTo>
                      <a:pt x="3999" y="383"/>
                      <a:pt x="3994" y="381"/>
                      <a:pt x="3990" y="381"/>
                    </a:cubicBezTo>
                    <a:cubicBezTo>
                      <a:pt x="3942" y="381"/>
                      <a:pt x="3894" y="381"/>
                      <a:pt x="3847" y="393"/>
                    </a:cubicBezTo>
                    <a:cubicBezTo>
                      <a:pt x="3835" y="393"/>
                      <a:pt x="3823" y="393"/>
                      <a:pt x="3811" y="453"/>
                    </a:cubicBezTo>
                    <a:cubicBezTo>
                      <a:pt x="3806" y="471"/>
                      <a:pt x="3802" y="479"/>
                      <a:pt x="3797" y="479"/>
                    </a:cubicBezTo>
                    <a:cubicBezTo>
                      <a:pt x="3788" y="479"/>
                      <a:pt x="3778" y="458"/>
                      <a:pt x="3763" y="429"/>
                    </a:cubicBezTo>
                    <a:cubicBezTo>
                      <a:pt x="3759" y="414"/>
                      <a:pt x="3757" y="407"/>
                      <a:pt x="3755" y="407"/>
                    </a:cubicBezTo>
                    <a:cubicBezTo>
                      <a:pt x="3750" y="407"/>
                      <a:pt x="3748" y="436"/>
                      <a:pt x="3740" y="477"/>
                    </a:cubicBezTo>
                    <a:cubicBezTo>
                      <a:pt x="3733" y="510"/>
                      <a:pt x="3726" y="525"/>
                      <a:pt x="3722" y="525"/>
                    </a:cubicBezTo>
                    <a:cubicBezTo>
                      <a:pt x="3718" y="525"/>
                      <a:pt x="3716" y="516"/>
                      <a:pt x="3716" y="500"/>
                    </a:cubicBezTo>
                    <a:cubicBezTo>
                      <a:pt x="3704" y="429"/>
                      <a:pt x="3680" y="417"/>
                      <a:pt x="3668" y="417"/>
                    </a:cubicBezTo>
                    <a:cubicBezTo>
                      <a:pt x="3649" y="414"/>
                      <a:pt x="3630" y="412"/>
                      <a:pt x="3611" y="412"/>
                    </a:cubicBezTo>
                    <a:cubicBezTo>
                      <a:pt x="3558" y="412"/>
                      <a:pt x="3506" y="423"/>
                      <a:pt x="3454" y="441"/>
                    </a:cubicBezTo>
                    <a:cubicBezTo>
                      <a:pt x="3441" y="449"/>
                      <a:pt x="3428" y="456"/>
                      <a:pt x="3414" y="456"/>
                    </a:cubicBezTo>
                    <a:cubicBezTo>
                      <a:pt x="3387" y="456"/>
                      <a:pt x="3358" y="431"/>
                      <a:pt x="3335" y="346"/>
                    </a:cubicBezTo>
                    <a:cubicBezTo>
                      <a:pt x="3331" y="338"/>
                      <a:pt x="3327" y="335"/>
                      <a:pt x="3323" y="335"/>
                    </a:cubicBezTo>
                    <a:cubicBezTo>
                      <a:pt x="3316" y="335"/>
                      <a:pt x="3311" y="346"/>
                      <a:pt x="3311" y="346"/>
                    </a:cubicBezTo>
                    <a:cubicBezTo>
                      <a:pt x="3299" y="346"/>
                      <a:pt x="3263" y="346"/>
                      <a:pt x="3251" y="334"/>
                    </a:cubicBezTo>
                    <a:cubicBezTo>
                      <a:pt x="3216" y="310"/>
                      <a:pt x="3180" y="298"/>
                      <a:pt x="3144" y="286"/>
                    </a:cubicBezTo>
                    <a:lnTo>
                      <a:pt x="2978" y="286"/>
                    </a:lnTo>
                    <a:cubicBezTo>
                      <a:pt x="2974" y="286"/>
                      <a:pt x="2970" y="285"/>
                      <a:pt x="2966" y="285"/>
                    </a:cubicBezTo>
                    <a:cubicBezTo>
                      <a:pt x="2958" y="285"/>
                      <a:pt x="2950" y="290"/>
                      <a:pt x="2942" y="322"/>
                    </a:cubicBezTo>
                    <a:cubicBezTo>
                      <a:pt x="2932" y="356"/>
                      <a:pt x="2924" y="370"/>
                      <a:pt x="2918" y="370"/>
                    </a:cubicBezTo>
                    <a:cubicBezTo>
                      <a:pt x="2908" y="370"/>
                      <a:pt x="2901" y="340"/>
                      <a:pt x="2894" y="298"/>
                    </a:cubicBezTo>
                    <a:cubicBezTo>
                      <a:pt x="2870" y="227"/>
                      <a:pt x="2870" y="203"/>
                      <a:pt x="2847" y="191"/>
                    </a:cubicBezTo>
                    <a:cubicBezTo>
                      <a:pt x="2835" y="191"/>
                      <a:pt x="2835" y="262"/>
                      <a:pt x="2823" y="274"/>
                    </a:cubicBezTo>
                    <a:cubicBezTo>
                      <a:pt x="2819" y="278"/>
                      <a:pt x="2813" y="279"/>
                      <a:pt x="2808" y="279"/>
                    </a:cubicBezTo>
                    <a:cubicBezTo>
                      <a:pt x="2796" y="279"/>
                      <a:pt x="2783" y="274"/>
                      <a:pt x="2775" y="274"/>
                    </a:cubicBezTo>
                    <a:cubicBezTo>
                      <a:pt x="2766" y="274"/>
                      <a:pt x="2749" y="193"/>
                      <a:pt x="2737" y="193"/>
                    </a:cubicBezTo>
                    <a:cubicBezTo>
                      <a:pt x="2733" y="193"/>
                      <a:pt x="2730" y="199"/>
                      <a:pt x="2727" y="215"/>
                    </a:cubicBezTo>
                    <a:cubicBezTo>
                      <a:pt x="2720" y="233"/>
                      <a:pt x="2714" y="240"/>
                      <a:pt x="2709" y="240"/>
                    </a:cubicBezTo>
                    <a:cubicBezTo>
                      <a:pt x="2696" y="240"/>
                      <a:pt x="2688" y="204"/>
                      <a:pt x="2680" y="179"/>
                    </a:cubicBezTo>
                    <a:cubicBezTo>
                      <a:pt x="2668" y="161"/>
                      <a:pt x="2662" y="158"/>
                      <a:pt x="2659" y="158"/>
                    </a:cubicBezTo>
                    <a:cubicBezTo>
                      <a:pt x="2658" y="158"/>
                      <a:pt x="2657" y="159"/>
                      <a:pt x="2656" y="159"/>
                    </a:cubicBezTo>
                    <a:cubicBezTo>
                      <a:pt x="2656" y="159"/>
                      <a:pt x="2656" y="158"/>
                      <a:pt x="2656" y="155"/>
                    </a:cubicBezTo>
                    <a:cubicBezTo>
                      <a:pt x="2655" y="154"/>
                      <a:pt x="2654" y="154"/>
                      <a:pt x="2653" y="154"/>
                    </a:cubicBezTo>
                    <a:cubicBezTo>
                      <a:pt x="2639" y="154"/>
                      <a:pt x="2607" y="217"/>
                      <a:pt x="2585" y="250"/>
                    </a:cubicBezTo>
                    <a:cubicBezTo>
                      <a:pt x="2561" y="155"/>
                      <a:pt x="2537" y="155"/>
                      <a:pt x="2513" y="155"/>
                    </a:cubicBezTo>
                    <a:cubicBezTo>
                      <a:pt x="2477" y="167"/>
                      <a:pt x="2477" y="155"/>
                      <a:pt x="2466" y="215"/>
                    </a:cubicBezTo>
                    <a:cubicBezTo>
                      <a:pt x="2446" y="291"/>
                      <a:pt x="2435" y="298"/>
                      <a:pt x="2419" y="298"/>
                    </a:cubicBezTo>
                    <a:cubicBezTo>
                      <a:pt x="2415" y="298"/>
                      <a:pt x="2411" y="298"/>
                      <a:pt x="2406" y="298"/>
                    </a:cubicBezTo>
                    <a:cubicBezTo>
                      <a:pt x="2370" y="322"/>
                      <a:pt x="2335" y="334"/>
                      <a:pt x="2287" y="334"/>
                    </a:cubicBezTo>
                    <a:cubicBezTo>
                      <a:pt x="2278" y="337"/>
                      <a:pt x="2269" y="339"/>
                      <a:pt x="2259" y="339"/>
                    </a:cubicBezTo>
                    <a:cubicBezTo>
                      <a:pt x="2229" y="339"/>
                      <a:pt x="2195" y="317"/>
                      <a:pt x="2168" y="227"/>
                    </a:cubicBezTo>
                    <a:cubicBezTo>
                      <a:pt x="2168" y="203"/>
                      <a:pt x="2156" y="191"/>
                      <a:pt x="2132" y="179"/>
                    </a:cubicBezTo>
                    <a:cubicBezTo>
                      <a:pt x="2085" y="143"/>
                      <a:pt x="2037" y="167"/>
                      <a:pt x="1989" y="24"/>
                    </a:cubicBezTo>
                    <a:cubicBezTo>
                      <a:pt x="1983" y="6"/>
                      <a:pt x="1974" y="0"/>
                      <a:pt x="1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559;p27">
                <a:extLst>
                  <a:ext uri="{FF2B5EF4-FFF2-40B4-BE49-F238E27FC236}">
                    <a16:creationId xmlns:a16="http://schemas.microsoft.com/office/drawing/2014/main" id="{065F3729-82C0-4E77-B28D-F12C6736B2A4}"/>
                  </a:ext>
                </a:extLst>
              </p:cNvPr>
              <p:cNvSpPr/>
              <p:nvPr/>
            </p:nvSpPr>
            <p:spPr>
              <a:xfrm>
                <a:off x="6322741" y="1826592"/>
                <a:ext cx="292489" cy="33118"/>
              </a:xfrm>
              <a:custGeom>
                <a:avLst/>
                <a:gdLst/>
                <a:ahLst/>
                <a:cxnLst/>
                <a:rect l="l" t="t" r="r" b="b"/>
                <a:pathLst>
                  <a:path w="9335" h="1057" extrusionOk="0">
                    <a:moveTo>
                      <a:pt x="1977" y="0"/>
                    </a:moveTo>
                    <a:cubicBezTo>
                      <a:pt x="1968" y="0"/>
                      <a:pt x="1959" y="6"/>
                      <a:pt x="1953" y="12"/>
                    </a:cubicBezTo>
                    <a:cubicBezTo>
                      <a:pt x="1949" y="13"/>
                      <a:pt x="1945" y="14"/>
                      <a:pt x="1941" y="14"/>
                    </a:cubicBezTo>
                    <a:cubicBezTo>
                      <a:pt x="1919" y="14"/>
                      <a:pt x="1895" y="2"/>
                      <a:pt x="1871" y="2"/>
                    </a:cubicBezTo>
                    <a:cubicBezTo>
                      <a:pt x="1846" y="2"/>
                      <a:pt x="1821" y="15"/>
                      <a:pt x="1798" y="72"/>
                    </a:cubicBezTo>
                    <a:cubicBezTo>
                      <a:pt x="1798" y="78"/>
                      <a:pt x="1795" y="81"/>
                      <a:pt x="1791" y="81"/>
                    </a:cubicBezTo>
                    <a:cubicBezTo>
                      <a:pt x="1786" y="81"/>
                      <a:pt x="1780" y="78"/>
                      <a:pt x="1774" y="72"/>
                    </a:cubicBezTo>
                    <a:cubicBezTo>
                      <a:pt x="1767" y="44"/>
                      <a:pt x="1759" y="34"/>
                      <a:pt x="1751" y="34"/>
                    </a:cubicBezTo>
                    <a:cubicBezTo>
                      <a:pt x="1733" y="34"/>
                      <a:pt x="1714" y="75"/>
                      <a:pt x="1698" y="75"/>
                    </a:cubicBezTo>
                    <a:cubicBezTo>
                      <a:pt x="1695" y="75"/>
                      <a:pt x="1693" y="74"/>
                      <a:pt x="1691" y="72"/>
                    </a:cubicBezTo>
                    <a:cubicBezTo>
                      <a:pt x="1679" y="54"/>
                      <a:pt x="1664" y="51"/>
                      <a:pt x="1648" y="51"/>
                    </a:cubicBezTo>
                    <a:cubicBezTo>
                      <a:pt x="1640" y="51"/>
                      <a:pt x="1631" y="52"/>
                      <a:pt x="1622" y="52"/>
                    </a:cubicBezTo>
                    <a:cubicBezTo>
                      <a:pt x="1613" y="52"/>
                      <a:pt x="1605" y="51"/>
                      <a:pt x="1596" y="48"/>
                    </a:cubicBezTo>
                    <a:cubicBezTo>
                      <a:pt x="1589" y="45"/>
                      <a:pt x="1583" y="42"/>
                      <a:pt x="1576" y="42"/>
                    </a:cubicBezTo>
                    <a:cubicBezTo>
                      <a:pt x="1560" y="42"/>
                      <a:pt x="1545" y="59"/>
                      <a:pt x="1536" y="119"/>
                    </a:cubicBezTo>
                    <a:cubicBezTo>
                      <a:pt x="1536" y="127"/>
                      <a:pt x="1534" y="130"/>
                      <a:pt x="1530" y="130"/>
                    </a:cubicBezTo>
                    <a:cubicBezTo>
                      <a:pt x="1522" y="130"/>
                      <a:pt x="1509" y="116"/>
                      <a:pt x="1500" y="107"/>
                    </a:cubicBezTo>
                    <a:cubicBezTo>
                      <a:pt x="1500" y="87"/>
                      <a:pt x="1492" y="57"/>
                      <a:pt x="1481" y="57"/>
                    </a:cubicBezTo>
                    <a:cubicBezTo>
                      <a:pt x="1480" y="57"/>
                      <a:pt x="1478" y="58"/>
                      <a:pt x="1477" y="60"/>
                    </a:cubicBezTo>
                    <a:cubicBezTo>
                      <a:pt x="1468" y="68"/>
                      <a:pt x="1454" y="82"/>
                      <a:pt x="1439" y="82"/>
                    </a:cubicBezTo>
                    <a:cubicBezTo>
                      <a:pt x="1432" y="82"/>
                      <a:pt x="1424" y="79"/>
                      <a:pt x="1417" y="72"/>
                    </a:cubicBezTo>
                    <a:cubicBezTo>
                      <a:pt x="1407" y="56"/>
                      <a:pt x="1394" y="52"/>
                      <a:pt x="1382" y="52"/>
                    </a:cubicBezTo>
                    <a:cubicBezTo>
                      <a:pt x="1365" y="52"/>
                      <a:pt x="1347" y="60"/>
                      <a:pt x="1334" y="60"/>
                    </a:cubicBezTo>
                    <a:cubicBezTo>
                      <a:pt x="1310" y="72"/>
                      <a:pt x="1298" y="96"/>
                      <a:pt x="1286" y="96"/>
                    </a:cubicBezTo>
                    <a:cubicBezTo>
                      <a:pt x="1274" y="101"/>
                      <a:pt x="1265" y="104"/>
                      <a:pt x="1258" y="104"/>
                    </a:cubicBezTo>
                    <a:cubicBezTo>
                      <a:pt x="1250" y="104"/>
                      <a:pt x="1244" y="101"/>
                      <a:pt x="1238" y="96"/>
                    </a:cubicBezTo>
                    <a:cubicBezTo>
                      <a:pt x="1215" y="84"/>
                      <a:pt x="1191" y="84"/>
                      <a:pt x="1167" y="72"/>
                    </a:cubicBezTo>
                    <a:lnTo>
                      <a:pt x="798" y="72"/>
                    </a:lnTo>
                    <a:cubicBezTo>
                      <a:pt x="715" y="72"/>
                      <a:pt x="643" y="107"/>
                      <a:pt x="572" y="107"/>
                    </a:cubicBezTo>
                    <a:cubicBezTo>
                      <a:pt x="536" y="107"/>
                      <a:pt x="512" y="119"/>
                      <a:pt x="476" y="215"/>
                    </a:cubicBezTo>
                    <a:cubicBezTo>
                      <a:pt x="470" y="247"/>
                      <a:pt x="460" y="269"/>
                      <a:pt x="450" y="269"/>
                    </a:cubicBezTo>
                    <a:cubicBezTo>
                      <a:pt x="442" y="269"/>
                      <a:pt x="434" y="253"/>
                      <a:pt x="429" y="215"/>
                    </a:cubicBezTo>
                    <a:cubicBezTo>
                      <a:pt x="418" y="170"/>
                      <a:pt x="407" y="152"/>
                      <a:pt x="396" y="152"/>
                    </a:cubicBezTo>
                    <a:cubicBezTo>
                      <a:pt x="383" y="152"/>
                      <a:pt x="370" y="176"/>
                      <a:pt x="357" y="215"/>
                    </a:cubicBezTo>
                    <a:cubicBezTo>
                      <a:pt x="349" y="246"/>
                      <a:pt x="342" y="246"/>
                      <a:pt x="334" y="246"/>
                    </a:cubicBezTo>
                    <a:lnTo>
                      <a:pt x="334" y="246"/>
                    </a:lnTo>
                    <a:cubicBezTo>
                      <a:pt x="330" y="246"/>
                      <a:pt x="326" y="246"/>
                      <a:pt x="322" y="250"/>
                    </a:cubicBezTo>
                    <a:lnTo>
                      <a:pt x="179" y="286"/>
                    </a:lnTo>
                    <a:lnTo>
                      <a:pt x="179" y="310"/>
                    </a:lnTo>
                    <a:cubicBezTo>
                      <a:pt x="119" y="310"/>
                      <a:pt x="60" y="322"/>
                      <a:pt x="0" y="322"/>
                    </a:cubicBezTo>
                    <a:lnTo>
                      <a:pt x="0" y="369"/>
                    </a:lnTo>
                    <a:cubicBezTo>
                      <a:pt x="0" y="381"/>
                      <a:pt x="0" y="405"/>
                      <a:pt x="0" y="429"/>
                    </a:cubicBezTo>
                    <a:cubicBezTo>
                      <a:pt x="0" y="477"/>
                      <a:pt x="0" y="524"/>
                      <a:pt x="12" y="584"/>
                    </a:cubicBezTo>
                    <a:cubicBezTo>
                      <a:pt x="24" y="715"/>
                      <a:pt x="36" y="786"/>
                      <a:pt x="48" y="786"/>
                    </a:cubicBezTo>
                    <a:cubicBezTo>
                      <a:pt x="51" y="788"/>
                      <a:pt x="56" y="789"/>
                      <a:pt x="60" y="789"/>
                    </a:cubicBezTo>
                    <a:cubicBezTo>
                      <a:pt x="78" y="789"/>
                      <a:pt x="102" y="778"/>
                      <a:pt x="125" y="778"/>
                    </a:cubicBezTo>
                    <a:cubicBezTo>
                      <a:pt x="135" y="778"/>
                      <a:pt x="146" y="780"/>
                      <a:pt x="155" y="786"/>
                    </a:cubicBezTo>
                    <a:cubicBezTo>
                      <a:pt x="164" y="795"/>
                      <a:pt x="174" y="798"/>
                      <a:pt x="186" y="798"/>
                    </a:cubicBezTo>
                    <a:cubicBezTo>
                      <a:pt x="215" y="798"/>
                      <a:pt x="249" y="780"/>
                      <a:pt x="276" y="780"/>
                    </a:cubicBezTo>
                    <a:cubicBezTo>
                      <a:pt x="284" y="780"/>
                      <a:pt x="292" y="782"/>
                      <a:pt x="298" y="786"/>
                    </a:cubicBezTo>
                    <a:cubicBezTo>
                      <a:pt x="304" y="792"/>
                      <a:pt x="311" y="795"/>
                      <a:pt x="317" y="795"/>
                    </a:cubicBezTo>
                    <a:cubicBezTo>
                      <a:pt x="334" y="795"/>
                      <a:pt x="352" y="773"/>
                      <a:pt x="369" y="738"/>
                    </a:cubicBezTo>
                    <a:cubicBezTo>
                      <a:pt x="375" y="724"/>
                      <a:pt x="381" y="719"/>
                      <a:pt x="387" y="719"/>
                    </a:cubicBezTo>
                    <a:cubicBezTo>
                      <a:pt x="402" y="719"/>
                      <a:pt x="417" y="754"/>
                      <a:pt x="432" y="754"/>
                    </a:cubicBezTo>
                    <a:cubicBezTo>
                      <a:pt x="435" y="754"/>
                      <a:pt x="438" y="753"/>
                      <a:pt x="441" y="750"/>
                    </a:cubicBezTo>
                    <a:cubicBezTo>
                      <a:pt x="457" y="734"/>
                      <a:pt x="479" y="644"/>
                      <a:pt x="499" y="644"/>
                    </a:cubicBezTo>
                    <a:cubicBezTo>
                      <a:pt x="508" y="644"/>
                      <a:pt x="517" y="663"/>
                      <a:pt x="524" y="715"/>
                    </a:cubicBezTo>
                    <a:cubicBezTo>
                      <a:pt x="524" y="723"/>
                      <a:pt x="525" y="726"/>
                      <a:pt x="527" y="726"/>
                    </a:cubicBezTo>
                    <a:cubicBezTo>
                      <a:pt x="534" y="726"/>
                      <a:pt x="551" y="688"/>
                      <a:pt x="560" y="679"/>
                    </a:cubicBezTo>
                    <a:cubicBezTo>
                      <a:pt x="560" y="643"/>
                      <a:pt x="572" y="619"/>
                      <a:pt x="584" y="596"/>
                    </a:cubicBezTo>
                    <a:cubicBezTo>
                      <a:pt x="596" y="580"/>
                      <a:pt x="609" y="578"/>
                      <a:pt x="622" y="578"/>
                    </a:cubicBezTo>
                    <a:cubicBezTo>
                      <a:pt x="625" y="578"/>
                      <a:pt x="628" y="578"/>
                      <a:pt x="631" y="578"/>
                    </a:cubicBezTo>
                    <a:cubicBezTo>
                      <a:pt x="656" y="578"/>
                      <a:pt x="681" y="574"/>
                      <a:pt x="703" y="488"/>
                    </a:cubicBezTo>
                    <a:cubicBezTo>
                      <a:pt x="703" y="512"/>
                      <a:pt x="715" y="572"/>
                      <a:pt x="726" y="572"/>
                    </a:cubicBezTo>
                    <a:cubicBezTo>
                      <a:pt x="738" y="572"/>
                      <a:pt x="750" y="500"/>
                      <a:pt x="762" y="488"/>
                    </a:cubicBezTo>
                    <a:cubicBezTo>
                      <a:pt x="763" y="488"/>
                      <a:pt x="763" y="488"/>
                      <a:pt x="764" y="488"/>
                    </a:cubicBezTo>
                    <a:cubicBezTo>
                      <a:pt x="772" y="488"/>
                      <a:pt x="781" y="537"/>
                      <a:pt x="789" y="537"/>
                    </a:cubicBezTo>
                    <a:cubicBezTo>
                      <a:pt x="792" y="537"/>
                      <a:pt x="795" y="530"/>
                      <a:pt x="798" y="512"/>
                    </a:cubicBezTo>
                    <a:cubicBezTo>
                      <a:pt x="798" y="489"/>
                      <a:pt x="808" y="476"/>
                      <a:pt x="815" y="476"/>
                    </a:cubicBezTo>
                    <a:cubicBezTo>
                      <a:pt x="819" y="476"/>
                      <a:pt x="822" y="480"/>
                      <a:pt x="822" y="488"/>
                    </a:cubicBezTo>
                    <a:cubicBezTo>
                      <a:pt x="834" y="524"/>
                      <a:pt x="846" y="548"/>
                      <a:pt x="857" y="584"/>
                    </a:cubicBezTo>
                    <a:cubicBezTo>
                      <a:pt x="871" y="625"/>
                      <a:pt x="881" y="651"/>
                      <a:pt x="889" y="651"/>
                    </a:cubicBezTo>
                    <a:cubicBezTo>
                      <a:pt x="895" y="651"/>
                      <a:pt x="900" y="637"/>
                      <a:pt x="905" y="608"/>
                    </a:cubicBezTo>
                    <a:cubicBezTo>
                      <a:pt x="914" y="636"/>
                      <a:pt x="922" y="645"/>
                      <a:pt x="929" y="645"/>
                    </a:cubicBezTo>
                    <a:cubicBezTo>
                      <a:pt x="940" y="645"/>
                      <a:pt x="950" y="622"/>
                      <a:pt x="965" y="608"/>
                    </a:cubicBezTo>
                    <a:cubicBezTo>
                      <a:pt x="981" y="580"/>
                      <a:pt x="998" y="560"/>
                      <a:pt x="1015" y="560"/>
                    </a:cubicBezTo>
                    <a:cubicBezTo>
                      <a:pt x="1034" y="560"/>
                      <a:pt x="1053" y="585"/>
                      <a:pt x="1072" y="655"/>
                    </a:cubicBezTo>
                    <a:cubicBezTo>
                      <a:pt x="1077" y="689"/>
                      <a:pt x="1083" y="704"/>
                      <a:pt x="1090" y="704"/>
                    </a:cubicBezTo>
                    <a:cubicBezTo>
                      <a:pt x="1098" y="704"/>
                      <a:pt x="1107" y="686"/>
                      <a:pt x="1119" y="655"/>
                    </a:cubicBezTo>
                    <a:cubicBezTo>
                      <a:pt x="1131" y="619"/>
                      <a:pt x="1143" y="572"/>
                      <a:pt x="1155" y="524"/>
                    </a:cubicBezTo>
                    <a:cubicBezTo>
                      <a:pt x="1164" y="488"/>
                      <a:pt x="1172" y="479"/>
                      <a:pt x="1178" y="479"/>
                    </a:cubicBezTo>
                    <a:cubicBezTo>
                      <a:pt x="1183" y="479"/>
                      <a:pt x="1188" y="486"/>
                      <a:pt x="1192" y="486"/>
                    </a:cubicBezTo>
                    <a:cubicBezTo>
                      <a:pt x="1196" y="486"/>
                      <a:pt x="1199" y="481"/>
                      <a:pt x="1203" y="465"/>
                    </a:cubicBezTo>
                    <a:cubicBezTo>
                      <a:pt x="1238" y="584"/>
                      <a:pt x="1274" y="548"/>
                      <a:pt x="1322" y="560"/>
                    </a:cubicBezTo>
                    <a:cubicBezTo>
                      <a:pt x="1332" y="567"/>
                      <a:pt x="1339" y="570"/>
                      <a:pt x="1344" y="570"/>
                    </a:cubicBezTo>
                    <a:cubicBezTo>
                      <a:pt x="1358" y="570"/>
                      <a:pt x="1361" y="545"/>
                      <a:pt x="1369" y="477"/>
                    </a:cubicBezTo>
                    <a:cubicBezTo>
                      <a:pt x="1373" y="462"/>
                      <a:pt x="1377" y="456"/>
                      <a:pt x="1380" y="456"/>
                    </a:cubicBezTo>
                    <a:cubicBezTo>
                      <a:pt x="1388" y="456"/>
                      <a:pt x="1393" y="484"/>
                      <a:pt x="1393" y="500"/>
                    </a:cubicBezTo>
                    <a:cubicBezTo>
                      <a:pt x="1400" y="520"/>
                      <a:pt x="1407" y="537"/>
                      <a:pt x="1413" y="537"/>
                    </a:cubicBezTo>
                    <a:cubicBezTo>
                      <a:pt x="1418" y="537"/>
                      <a:pt x="1424" y="527"/>
                      <a:pt x="1429" y="500"/>
                    </a:cubicBezTo>
                    <a:cubicBezTo>
                      <a:pt x="1440" y="445"/>
                      <a:pt x="1448" y="418"/>
                      <a:pt x="1457" y="418"/>
                    </a:cubicBezTo>
                    <a:cubicBezTo>
                      <a:pt x="1466" y="418"/>
                      <a:pt x="1476" y="454"/>
                      <a:pt x="1488" y="524"/>
                    </a:cubicBezTo>
                    <a:cubicBezTo>
                      <a:pt x="1488" y="572"/>
                      <a:pt x="1500" y="608"/>
                      <a:pt x="1524" y="643"/>
                    </a:cubicBezTo>
                    <a:cubicBezTo>
                      <a:pt x="1524" y="646"/>
                      <a:pt x="1524" y="647"/>
                      <a:pt x="1525" y="647"/>
                    </a:cubicBezTo>
                    <a:cubicBezTo>
                      <a:pt x="1526" y="647"/>
                      <a:pt x="1532" y="611"/>
                      <a:pt x="1539" y="611"/>
                    </a:cubicBezTo>
                    <a:cubicBezTo>
                      <a:pt x="1542" y="611"/>
                      <a:pt x="1545" y="617"/>
                      <a:pt x="1548" y="631"/>
                    </a:cubicBezTo>
                    <a:cubicBezTo>
                      <a:pt x="1548" y="647"/>
                      <a:pt x="1549" y="653"/>
                      <a:pt x="1551" y="653"/>
                    </a:cubicBezTo>
                    <a:cubicBezTo>
                      <a:pt x="1554" y="653"/>
                      <a:pt x="1560" y="624"/>
                      <a:pt x="1560" y="584"/>
                    </a:cubicBezTo>
                    <a:cubicBezTo>
                      <a:pt x="1560" y="524"/>
                      <a:pt x="1560" y="488"/>
                      <a:pt x="1572" y="441"/>
                    </a:cubicBezTo>
                    <a:cubicBezTo>
                      <a:pt x="1572" y="488"/>
                      <a:pt x="1572" y="524"/>
                      <a:pt x="1584" y="572"/>
                    </a:cubicBezTo>
                    <a:cubicBezTo>
                      <a:pt x="1584" y="597"/>
                      <a:pt x="1587" y="615"/>
                      <a:pt x="1590" y="615"/>
                    </a:cubicBezTo>
                    <a:cubicBezTo>
                      <a:pt x="1593" y="615"/>
                      <a:pt x="1596" y="600"/>
                      <a:pt x="1596" y="560"/>
                    </a:cubicBezTo>
                    <a:cubicBezTo>
                      <a:pt x="1596" y="498"/>
                      <a:pt x="1596" y="418"/>
                      <a:pt x="1600" y="418"/>
                    </a:cubicBezTo>
                    <a:cubicBezTo>
                      <a:pt x="1602" y="418"/>
                      <a:pt x="1604" y="428"/>
                      <a:pt x="1608" y="453"/>
                    </a:cubicBezTo>
                    <a:cubicBezTo>
                      <a:pt x="1623" y="556"/>
                      <a:pt x="1634" y="644"/>
                      <a:pt x="1647" y="644"/>
                    </a:cubicBezTo>
                    <a:cubicBezTo>
                      <a:pt x="1653" y="644"/>
                      <a:pt x="1659" y="623"/>
                      <a:pt x="1667" y="572"/>
                    </a:cubicBezTo>
                    <a:cubicBezTo>
                      <a:pt x="1672" y="540"/>
                      <a:pt x="1678" y="527"/>
                      <a:pt x="1683" y="527"/>
                    </a:cubicBezTo>
                    <a:cubicBezTo>
                      <a:pt x="1690" y="527"/>
                      <a:pt x="1696" y="546"/>
                      <a:pt x="1703" y="572"/>
                    </a:cubicBezTo>
                    <a:cubicBezTo>
                      <a:pt x="1707" y="589"/>
                      <a:pt x="1711" y="598"/>
                      <a:pt x="1716" y="598"/>
                    </a:cubicBezTo>
                    <a:cubicBezTo>
                      <a:pt x="1723" y="598"/>
                      <a:pt x="1731" y="569"/>
                      <a:pt x="1739" y="500"/>
                    </a:cubicBezTo>
                    <a:cubicBezTo>
                      <a:pt x="1739" y="460"/>
                      <a:pt x="1744" y="431"/>
                      <a:pt x="1751" y="431"/>
                    </a:cubicBezTo>
                    <a:cubicBezTo>
                      <a:pt x="1755" y="431"/>
                      <a:pt x="1758" y="437"/>
                      <a:pt x="1762" y="453"/>
                    </a:cubicBezTo>
                    <a:cubicBezTo>
                      <a:pt x="1775" y="510"/>
                      <a:pt x="1788" y="536"/>
                      <a:pt x="1798" y="536"/>
                    </a:cubicBezTo>
                    <a:cubicBezTo>
                      <a:pt x="1808" y="536"/>
                      <a:pt x="1816" y="516"/>
                      <a:pt x="1822" y="477"/>
                    </a:cubicBezTo>
                    <a:cubicBezTo>
                      <a:pt x="1829" y="448"/>
                      <a:pt x="1836" y="432"/>
                      <a:pt x="1843" y="432"/>
                    </a:cubicBezTo>
                    <a:cubicBezTo>
                      <a:pt x="1848" y="432"/>
                      <a:pt x="1853" y="439"/>
                      <a:pt x="1858" y="453"/>
                    </a:cubicBezTo>
                    <a:cubicBezTo>
                      <a:pt x="1869" y="486"/>
                      <a:pt x="1877" y="504"/>
                      <a:pt x="1885" y="504"/>
                    </a:cubicBezTo>
                    <a:cubicBezTo>
                      <a:pt x="1895" y="504"/>
                      <a:pt x="1904" y="480"/>
                      <a:pt x="1917" y="429"/>
                    </a:cubicBezTo>
                    <a:cubicBezTo>
                      <a:pt x="1920" y="400"/>
                      <a:pt x="1924" y="391"/>
                      <a:pt x="1929" y="391"/>
                    </a:cubicBezTo>
                    <a:cubicBezTo>
                      <a:pt x="1936" y="391"/>
                      <a:pt x="1945" y="419"/>
                      <a:pt x="1953" y="419"/>
                    </a:cubicBezTo>
                    <a:cubicBezTo>
                      <a:pt x="1958" y="419"/>
                      <a:pt x="1962" y="410"/>
                      <a:pt x="1965" y="381"/>
                    </a:cubicBezTo>
                    <a:cubicBezTo>
                      <a:pt x="1989" y="500"/>
                      <a:pt x="2012" y="477"/>
                      <a:pt x="2024" y="500"/>
                    </a:cubicBezTo>
                    <a:cubicBezTo>
                      <a:pt x="2041" y="525"/>
                      <a:pt x="2063" y="629"/>
                      <a:pt x="2083" y="629"/>
                    </a:cubicBezTo>
                    <a:cubicBezTo>
                      <a:pt x="2092" y="629"/>
                      <a:pt x="2100" y="607"/>
                      <a:pt x="2108" y="548"/>
                    </a:cubicBezTo>
                    <a:cubicBezTo>
                      <a:pt x="2131" y="727"/>
                      <a:pt x="2167" y="631"/>
                      <a:pt x="2203" y="762"/>
                    </a:cubicBezTo>
                    <a:cubicBezTo>
                      <a:pt x="2208" y="784"/>
                      <a:pt x="2214" y="794"/>
                      <a:pt x="2219" y="794"/>
                    </a:cubicBezTo>
                    <a:cubicBezTo>
                      <a:pt x="2226" y="794"/>
                      <a:pt x="2232" y="781"/>
                      <a:pt x="2239" y="762"/>
                    </a:cubicBezTo>
                    <a:cubicBezTo>
                      <a:pt x="2250" y="727"/>
                      <a:pt x="2262" y="691"/>
                      <a:pt x="2274" y="691"/>
                    </a:cubicBezTo>
                    <a:cubicBezTo>
                      <a:pt x="2292" y="685"/>
                      <a:pt x="2310" y="673"/>
                      <a:pt x="2329" y="673"/>
                    </a:cubicBezTo>
                    <a:cubicBezTo>
                      <a:pt x="2349" y="673"/>
                      <a:pt x="2370" y="685"/>
                      <a:pt x="2393" y="727"/>
                    </a:cubicBezTo>
                    <a:cubicBezTo>
                      <a:pt x="2393" y="733"/>
                      <a:pt x="2396" y="736"/>
                      <a:pt x="2399" y="736"/>
                    </a:cubicBezTo>
                    <a:cubicBezTo>
                      <a:pt x="2402" y="736"/>
                      <a:pt x="2405" y="733"/>
                      <a:pt x="2405" y="727"/>
                    </a:cubicBezTo>
                    <a:cubicBezTo>
                      <a:pt x="2420" y="677"/>
                      <a:pt x="2433" y="656"/>
                      <a:pt x="2446" y="656"/>
                    </a:cubicBezTo>
                    <a:cubicBezTo>
                      <a:pt x="2463" y="656"/>
                      <a:pt x="2480" y="695"/>
                      <a:pt x="2501" y="750"/>
                    </a:cubicBezTo>
                    <a:cubicBezTo>
                      <a:pt x="2509" y="767"/>
                      <a:pt x="2517" y="795"/>
                      <a:pt x="2525" y="795"/>
                    </a:cubicBezTo>
                    <a:cubicBezTo>
                      <a:pt x="2529" y="795"/>
                      <a:pt x="2533" y="789"/>
                      <a:pt x="2536" y="774"/>
                    </a:cubicBezTo>
                    <a:cubicBezTo>
                      <a:pt x="2541" y="746"/>
                      <a:pt x="2545" y="740"/>
                      <a:pt x="2551" y="740"/>
                    </a:cubicBezTo>
                    <a:cubicBezTo>
                      <a:pt x="2555" y="740"/>
                      <a:pt x="2560" y="744"/>
                      <a:pt x="2565" y="744"/>
                    </a:cubicBezTo>
                    <a:cubicBezTo>
                      <a:pt x="2571" y="744"/>
                      <a:pt x="2577" y="741"/>
                      <a:pt x="2584" y="727"/>
                    </a:cubicBezTo>
                    <a:cubicBezTo>
                      <a:pt x="2597" y="681"/>
                      <a:pt x="2610" y="653"/>
                      <a:pt x="2623" y="653"/>
                    </a:cubicBezTo>
                    <a:cubicBezTo>
                      <a:pt x="2634" y="653"/>
                      <a:pt x="2645" y="672"/>
                      <a:pt x="2655" y="715"/>
                    </a:cubicBezTo>
                    <a:cubicBezTo>
                      <a:pt x="2671" y="768"/>
                      <a:pt x="2685" y="795"/>
                      <a:pt x="2698" y="795"/>
                    </a:cubicBezTo>
                    <a:cubicBezTo>
                      <a:pt x="2715" y="795"/>
                      <a:pt x="2731" y="753"/>
                      <a:pt x="2751" y="667"/>
                    </a:cubicBezTo>
                    <a:cubicBezTo>
                      <a:pt x="2751" y="657"/>
                      <a:pt x="2752" y="652"/>
                      <a:pt x="2753" y="652"/>
                    </a:cubicBezTo>
                    <a:cubicBezTo>
                      <a:pt x="2758" y="652"/>
                      <a:pt x="2766" y="678"/>
                      <a:pt x="2774" y="703"/>
                    </a:cubicBezTo>
                    <a:cubicBezTo>
                      <a:pt x="2777" y="721"/>
                      <a:pt x="2780" y="728"/>
                      <a:pt x="2782" y="728"/>
                    </a:cubicBezTo>
                    <a:cubicBezTo>
                      <a:pt x="2787" y="728"/>
                      <a:pt x="2789" y="678"/>
                      <a:pt x="2796" y="678"/>
                    </a:cubicBezTo>
                    <a:cubicBezTo>
                      <a:pt x="2797" y="678"/>
                      <a:pt x="2798" y="678"/>
                      <a:pt x="2798" y="679"/>
                    </a:cubicBezTo>
                    <a:cubicBezTo>
                      <a:pt x="2810" y="691"/>
                      <a:pt x="2834" y="738"/>
                      <a:pt x="2846" y="762"/>
                    </a:cubicBezTo>
                    <a:cubicBezTo>
                      <a:pt x="2849" y="768"/>
                      <a:pt x="2850" y="770"/>
                      <a:pt x="2851" y="770"/>
                    </a:cubicBezTo>
                    <a:cubicBezTo>
                      <a:pt x="2853" y="770"/>
                      <a:pt x="2849" y="748"/>
                      <a:pt x="2858" y="738"/>
                    </a:cubicBezTo>
                    <a:cubicBezTo>
                      <a:pt x="2860" y="721"/>
                      <a:pt x="2863" y="715"/>
                      <a:pt x="2866" y="715"/>
                    </a:cubicBezTo>
                    <a:cubicBezTo>
                      <a:pt x="2874" y="715"/>
                      <a:pt x="2884" y="753"/>
                      <a:pt x="2893" y="753"/>
                    </a:cubicBezTo>
                    <a:cubicBezTo>
                      <a:pt x="2897" y="753"/>
                      <a:pt x="2902" y="741"/>
                      <a:pt x="2905" y="703"/>
                    </a:cubicBezTo>
                    <a:cubicBezTo>
                      <a:pt x="2905" y="697"/>
                      <a:pt x="2906" y="695"/>
                      <a:pt x="2907" y="695"/>
                    </a:cubicBezTo>
                    <a:cubicBezTo>
                      <a:pt x="2911" y="695"/>
                      <a:pt x="2920" y="720"/>
                      <a:pt x="2929" y="738"/>
                    </a:cubicBezTo>
                    <a:cubicBezTo>
                      <a:pt x="2936" y="771"/>
                      <a:pt x="2946" y="790"/>
                      <a:pt x="2958" y="790"/>
                    </a:cubicBezTo>
                    <a:cubicBezTo>
                      <a:pt x="2967" y="790"/>
                      <a:pt x="2978" y="777"/>
                      <a:pt x="2989" y="750"/>
                    </a:cubicBezTo>
                    <a:cubicBezTo>
                      <a:pt x="2989" y="740"/>
                      <a:pt x="2997" y="712"/>
                      <a:pt x="3000" y="712"/>
                    </a:cubicBezTo>
                    <a:cubicBezTo>
                      <a:pt x="3000" y="712"/>
                      <a:pt x="3001" y="713"/>
                      <a:pt x="3001" y="715"/>
                    </a:cubicBezTo>
                    <a:cubicBezTo>
                      <a:pt x="3021" y="776"/>
                      <a:pt x="3042" y="787"/>
                      <a:pt x="3062" y="787"/>
                    </a:cubicBezTo>
                    <a:cubicBezTo>
                      <a:pt x="3073" y="787"/>
                      <a:pt x="3083" y="784"/>
                      <a:pt x="3094" y="784"/>
                    </a:cubicBezTo>
                    <a:cubicBezTo>
                      <a:pt x="3098" y="784"/>
                      <a:pt x="3103" y="785"/>
                      <a:pt x="3108" y="786"/>
                    </a:cubicBezTo>
                    <a:cubicBezTo>
                      <a:pt x="3132" y="786"/>
                      <a:pt x="3143" y="846"/>
                      <a:pt x="3155" y="893"/>
                    </a:cubicBezTo>
                    <a:cubicBezTo>
                      <a:pt x="3160" y="906"/>
                      <a:pt x="3162" y="911"/>
                      <a:pt x="3164" y="911"/>
                    </a:cubicBezTo>
                    <a:cubicBezTo>
                      <a:pt x="3169" y="911"/>
                      <a:pt x="3171" y="893"/>
                      <a:pt x="3179" y="869"/>
                    </a:cubicBezTo>
                    <a:cubicBezTo>
                      <a:pt x="3185" y="840"/>
                      <a:pt x="3191" y="825"/>
                      <a:pt x="3197" y="825"/>
                    </a:cubicBezTo>
                    <a:cubicBezTo>
                      <a:pt x="3203" y="825"/>
                      <a:pt x="3209" y="840"/>
                      <a:pt x="3215" y="869"/>
                    </a:cubicBezTo>
                    <a:cubicBezTo>
                      <a:pt x="3215" y="899"/>
                      <a:pt x="3231" y="920"/>
                      <a:pt x="3237" y="920"/>
                    </a:cubicBezTo>
                    <a:cubicBezTo>
                      <a:pt x="3238" y="920"/>
                      <a:pt x="3239" y="919"/>
                      <a:pt x="3239" y="917"/>
                    </a:cubicBezTo>
                    <a:cubicBezTo>
                      <a:pt x="3253" y="884"/>
                      <a:pt x="3267" y="872"/>
                      <a:pt x="3281" y="872"/>
                    </a:cubicBezTo>
                    <a:cubicBezTo>
                      <a:pt x="3303" y="872"/>
                      <a:pt x="3324" y="900"/>
                      <a:pt x="3346" y="929"/>
                    </a:cubicBezTo>
                    <a:cubicBezTo>
                      <a:pt x="3349" y="936"/>
                      <a:pt x="3353" y="940"/>
                      <a:pt x="3357" y="940"/>
                    </a:cubicBezTo>
                    <a:cubicBezTo>
                      <a:pt x="3365" y="940"/>
                      <a:pt x="3373" y="919"/>
                      <a:pt x="3382" y="869"/>
                    </a:cubicBezTo>
                    <a:cubicBezTo>
                      <a:pt x="3382" y="860"/>
                      <a:pt x="3382" y="842"/>
                      <a:pt x="3388" y="842"/>
                    </a:cubicBezTo>
                    <a:cubicBezTo>
                      <a:pt x="3389" y="842"/>
                      <a:pt x="3391" y="843"/>
                      <a:pt x="3393" y="846"/>
                    </a:cubicBezTo>
                    <a:cubicBezTo>
                      <a:pt x="3393" y="846"/>
                      <a:pt x="3405" y="881"/>
                      <a:pt x="3405" y="905"/>
                    </a:cubicBezTo>
                    <a:cubicBezTo>
                      <a:pt x="3421" y="959"/>
                      <a:pt x="3436" y="1017"/>
                      <a:pt x="3451" y="1017"/>
                    </a:cubicBezTo>
                    <a:cubicBezTo>
                      <a:pt x="3460" y="1017"/>
                      <a:pt x="3468" y="999"/>
                      <a:pt x="3477" y="953"/>
                    </a:cubicBezTo>
                    <a:cubicBezTo>
                      <a:pt x="3477" y="893"/>
                      <a:pt x="3489" y="893"/>
                      <a:pt x="3501" y="846"/>
                    </a:cubicBezTo>
                    <a:cubicBezTo>
                      <a:pt x="3508" y="817"/>
                      <a:pt x="3515" y="801"/>
                      <a:pt x="3520" y="801"/>
                    </a:cubicBezTo>
                    <a:cubicBezTo>
                      <a:pt x="3523" y="801"/>
                      <a:pt x="3524" y="808"/>
                      <a:pt x="3524" y="822"/>
                    </a:cubicBezTo>
                    <a:cubicBezTo>
                      <a:pt x="3548" y="917"/>
                      <a:pt x="3572" y="917"/>
                      <a:pt x="3584" y="917"/>
                    </a:cubicBezTo>
                    <a:cubicBezTo>
                      <a:pt x="3608" y="923"/>
                      <a:pt x="3629" y="926"/>
                      <a:pt x="3648" y="926"/>
                    </a:cubicBezTo>
                    <a:cubicBezTo>
                      <a:pt x="3667" y="926"/>
                      <a:pt x="3685" y="923"/>
                      <a:pt x="3703" y="917"/>
                    </a:cubicBezTo>
                    <a:cubicBezTo>
                      <a:pt x="3715" y="917"/>
                      <a:pt x="3727" y="869"/>
                      <a:pt x="3739" y="846"/>
                    </a:cubicBezTo>
                    <a:cubicBezTo>
                      <a:pt x="3746" y="832"/>
                      <a:pt x="3749" y="826"/>
                      <a:pt x="3750" y="826"/>
                    </a:cubicBezTo>
                    <a:cubicBezTo>
                      <a:pt x="3751" y="826"/>
                      <a:pt x="3751" y="829"/>
                      <a:pt x="3751" y="834"/>
                    </a:cubicBezTo>
                    <a:cubicBezTo>
                      <a:pt x="3767" y="908"/>
                      <a:pt x="3784" y="919"/>
                      <a:pt x="3800" y="919"/>
                    </a:cubicBezTo>
                    <a:cubicBezTo>
                      <a:pt x="3807" y="919"/>
                      <a:pt x="3815" y="917"/>
                      <a:pt x="3822" y="917"/>
                    </a:cubicBezTo>
                    <a:cubicBezTo>
                      <a:pt x="3834" y="917"/>
                      <a:pt x="3846" y="920"/>
                      <a:pt x="3858" y="920"/>
                    </a:cubicBezTo>
                    <a:cubicBezTo>
                      <a:pt x="3870" y="920"/>
                      <a:pt x="3882" y="917"/>
                      <a:pt x="3894" y="905"/>
                    </a:cubicBezTo>
                    <a:cubicBezTo>
                      <a:pt x="3900" y="898"/>
                      <a:pt x="3908" y="894"/>
                      <a:pt x="3917" y="894"/>
                    </a:cubicBezTo>
                    <a:cubicBezTo>
                      <a:pt x="3937" y="894"/>
                      <a:pt x="3960" y="918"/>
                      <a:pt x="3977" y="977"/>
                    </a:cubicBezTo>
                    <a:cubicBezTo>
                      <a:pt x="3981" y="988"/>
                      <a:pt x="3985" y="993"/>
                      <a:pt x="3988" y="993"/>
                    </a:cubicBezTo>
                    <a:cubicBezTo>
                      <a:pt x="3996" y="993"/>
                      <a:pt x="4005" y="969"/>
                      <a:pt x="4013" y="929"/>
                    </a:cubicBezTo>
                    <a:cubicBezTo>
                      <a:pt x="4025" y="786"/>
                      <a:pt x="4048" y="810"/>
                      <a:pt x="4072" y="798"/>
                    </a:cubicBezTo>
                    <a:cubicBezTo>
                      <a:pt x="4088" y="798"/>
                      <a:pt x="4093" y="814"/>
                      <a:pt x="4099" y="814"/>
                    </a:cubicBezTo>
                    <a:cubicBezTo>
                      <a:pt x="4101" y="814"/>
                      <a:pt x="4104" y="810"/>
                      <a:pt x="4108" y="798"/>
                    </a:cubicBezTo>
                    <a:cubicBezTo>
                      <a:pt x="4132" y="881"/>
                      <a:pt x="4156" y="904"/>
                      <a:pt x="4181" y="904"/>
                    </a:cubicBezTo>
                    <a:cubicBezTo>
                      <a:pt x="4212" y="904"/>
                      <a:pt x="4242" y="867"/>
                      <a:pt x="4273" y="867"/>
                    </a:cubicBezTo>
                    <a:cubicBezTo>
                      <a:pt x="4277" y="867"/>
                      <a:pt x="4282" y="868"/>
                      <a:pt x="4286" y="869"/>
                    </a:cubicBezTo>
                    <a:cubicBezTo>
                      <a:pt x="4286" y="869"/>
                      <a:pt x="4298" y="834"/>
                      <a:pt x="4310" y="798"/>
                    </a:cubicBezTo>
                    <a:cubicBezTo>
                      <a:pt x="4322" y="740"/>
                      <a:pt x="4333" y="713"/>
                      <a:pt x="4344" y="713"/>
                    </a:cubicBezTo>
                    <a:cubicBezTo>
                      <a:pt x="4354" y="713"/>
                      <a:pt x="4364" y="743"/>
                      <a:pt x="4370" y="798"/>
                    </a:cubicBezTo>
                    <a:cubicBezTo>
                      <a:pt x="4370" y="827"/>
                      <a:pt x="4379" y="848"/>
                      <a:pt x="4386" y="848"/>
                    </a:cubicBezTo>
                    <a:cubicBezTo>
                      <a:pt x="4390" y="848"/>
                      <a:pt x="4394" y="840"/>
                      <a:pt x="4394" y="822"/>
                    </a:cubicBezTo>
                    <a:cubicBezTo>
                      <a:pt x="4429" y="667"/>
                      <a:pt x="4453" y="715"/>
                      <a:pt x="4477" y="691"/>
                    </a:cubicBezTo>
                    <a:cubicBezTo>
                      <a:pt x="4481" y="690"/>
                      <a:pt x="4484" y="689"/>
                      <a:pt x="4487" y="689"/>
                    </a:cubicBezTo>
                    <a:cubicBezTo>
                      <a:pt x="4510" y="689"/>
                      <a:pt x="4501" y="730"/>
                      <a:pt x="4501" y="762"/>
                    </a:cubicBezTo>
                    <a:cubicBezTo>
                      <a:pt x="4514" y="802"/>
                      <a:pt x="4524" y="827"/>
                      <a:pt x="4532" y="827"/>
                    </a:cubicBezTo>
                    <a:cubicBezTo>
                      <a:pt x="4538" y="827"/>
                      <a:pt x="4543" y="811"/>
                      <a:pt x="4548" y="774"/>
                    </a:cubicBezTo>
                    <a:cubicBezTo>
                      <a:pt x="4557" y="721"/>
                      <a:pt x="4573" y="714"/>
                      <a:pt x="4585" y="714"/>
                    </a:cubicBezTo>
                    <a:cubicBezTo>
                      <a:pt x="4589" y="714"/>
                      <a:pt x="4593" y="715"/>
                      <a:pt x="4596" y="715"/>
                    </a:cubicBezTo>
                    <a:cubicBezTo>
                      <a:pt x="4608" y="762"/>
                      <a:pt x="4608" y="798"/>
                      <a:pt x="4608" y="846"/>
                    </a:cubicBezTo>
                    <a:lnTo>
                      <a:pt x="4608" y="977"/>
                    </a:lnTo>
                    <a:cubicBezTo>
                      <a:pt x="4644" y="893"/>
                      <a:pt x="4679" y="822"/>
                      <a:pt x="4727" y="822"/>
                    </a:cubicBezTo>
                    <a:cubicBezTo>
                      <a:pt x="4739" y="822"/>
                      <a:pt x="4751" y="822"/>
                      <a:pt x="4763" y="774"/>
                    </a:cubicBezTo>
                    <a:cubicBezTo>
                      <a:pt x="4768" y="728"/>
                      <a:pt x="4777" y="704"/>
                      <a:pt x="4787" y="704"/>
                    </a:cubicBezTo>
                    <a:cubicBezTo>
                      <a:pt x="4798" y="704"/>
                      <a:pt x="4810" y="731"/>
                      <a:pt x="4822" y="786"/>
                    </a:cubicBezTo>
                    <a:lnTo>
                      <a:pt x="4858" y="727"/>
                    </a:lnTo>
                    <a:cubicBezTo>
                      <a:pt x="4869" y="789"/>
                      <a:pt x="4881" y="816"/>
                      <a:pt x="4893" y="816"/>
                    </a:cubicBezTo>
                    <a:cubicBezTo>
                      <a:pt x="4907" y="816"/>
                      <a:pt x="4923" y="783"/>
                      <a:pt x="4941" y="727"/>
                    </a:cubicBezTo>
                    <a:cubicBezTo>
                      <a:pt x="4945" y="737"/>
                      <a:pt x="4950" y="741"/>
                      <a:pt x="4954" y="741"/>
                    </a:cubicBezTo>
                    <a:cubicBezTo>
                      <a:pt x="4966" y="741"/>
                      <a:pt x="4978" y="708"/>
                      <a:pt x="4990" y="708"/>
                    </a:cubicBezTo>
                    <a:cubicBezTo>
                      <a:pt x="4998" y="708"/>
                      <a:pt x="5005" y="721"/>
                      <a:pt x="5013" y="762"/>
                    </a:cubicBezTo>
                    <a:cubicBezTo>
                      <a:pt x="5016" y="741"/>
                      <a:pt x="5020" y="733"/>
                      <a:pt x="5024" y="733"/>
                    </a:cubicBezTo>
                    <a:cubicBezTo>
                      <a:pt x="5036" y="733"/>
                      <a:pt x="5052" y="798"/>
                      <a:pt x="5060" y="798"/>
                    </a:cubicBezTo>
                    <a:cubicBezTo>
                      <a:pt x="5084" y="798"/>
                      <a:pt x="5096" y="762"/>
                      <a:pt x="5108" y="715"/>
                    </a:cubicBezTo>
                    <a:lnTo>
                      <a:pt x="5108" y="750"/>
                    </a:lnTo>
                    <a:cubicBezTo>
                      <a:pt x="5121" y="790"/>
                      <a:pt x="5131" y="807"/>
                      <a:pt x="5138" y="807"/>
                    </a:cubicBezTo>
                    <a:cubicBezTo>
                      <a:pt x="5145" y="807"/>
                      <a:pt x="5150" y="796"/>
                      <a:pt x="5156" y="774"/>
                    </a:cubicBezTo>
                    <a:cubicBezTo>
                      <a:pt x="5163" y="745"/>
                      <a:pt x="5170" y="724"/>
                      <a:pt x="5178" y="724"/>
                    </a:cubicBezTo>
                    <a:cubicBezTo>
                      <a:pt x="5182" y="724"/>
                      <a:pt x="5187" y="732"/>
                      <a:pt x="5191" y="750"/>
                    </a:cubicBezTo>
                    <a:cubicBezTo>
                      <a:pt x="5198" y="789"/>
                      <a:pt x="5208" y="810"/>
                      <a:pt x="5219" y="810"/>
                    </a:cubicBezTo>
                    <a:cubicBezTo>
                      <a:pt x="5229" y="810"/>
                      <a:pt x="5240" y="795"/>
                      <a:pt x="5251" y="762"/>
                    </a:cubicBezTo>
                    <a:cubicBezTo>
                      <a:pt x="5251" y="742"/>
                      <a:pt x="5255" y="729"/>
                      <a:pt x="5261" y="729"/>
                    </a:cubicBezTo>
                    <a:cubicBezTo>
                      <a:pt x="5265" y="729"/>
                      <a:pt x="5270" y="735"/>
                      <a:pt x="5275" y="750"/>
                    </a:cubicBezTo>
                    <a:cubicBezTo>
                      <a:pt x="5291" y="825"/>
                      <a:pt x="5314" y="877"/>
                      <a:pt x="5334" y="877"/>
                    </a:cubicBezTo>
                    <a:cubicBezTo>
                      <a:pt x="5343" y="877"/>
                      <a:pt x="5351" y="867"/>
                      <a:pt x="5358" y="846"/>
                    </a:cubicBezTo>
                    <a:cubicBezTo>
                      <a:pt x="5358" y="845"/>
                      <a:pt x="5358" y="845"/>
                      <a:pt x="5358" y="845"/>
                    </a:cubicBezTo>
                    <a:cubicBezTo>
                      <a:pt x="5360" y="845"/>
                      <a:pt x="5376" y="912"/>
                      <a:pt x="5380" y="912"/>
                    </a:cubicBezTo>
                    <a:cubicBezTo>
                      <a:pt x="5381" y="912"/>
                      <a:pt x="5382" y="910"/>
                      <a:pt x="5382" y="905"/>
                    </a:cubicBezTo>
                    <a:cubicBezTo>
                      <a:pt x="5401" y="830"/>
                      <a:pt x="5416" y="801"/>
                      <a:pt x="5432" y="801"/>
                    </a:cubicBezTo>
                    <a:cubicBezTo>
                      <a:pt x="5446" y="801"/>
                      <a:pt x="5460" y="824"/>
                      <a:pt x="5477" y="858"/>
                    </a:cubicBezTo>
                    <a:cubicBezTo>
                      <a:pt x="5513" y="917"/>
                      <a:pt x="5525" y="869"/>
                      <a:pt x="5549" y="929"/>
                    </a:cubicBezTo>
                    <a:cubicBezTo>
                      <a:pt x="5551" y="939"/>
                      <a:pt x="5553" y="943"/>
                      <a:pt x="5555" y="943"/>
                    </a:cubicBezTo>
                    <a:cubicBezTo>
                      <a:pt x="5565" y="943"/>
                      <a:pt x="5579" y="886"/>
                      <a:pt x="5594" y="886"/>
                    </a:cubicBezTo>
                    <a:cubicBezTo>
                      <a:pt x="5599" y="886"/>
                      <a:pt x="5603" y="891"/>
                      <a:pt x="5608" y="905"/>
                    </a:cubicBezTo>
                    <a:cubicBezTo>
                      <a:pt x="5613" y="932"/>
                      <a:pt x="5621" y="940"/>
                      <a:pt x="5631" y="940"/>
                    </a:cubicBezTo>
                    <a:cubicBezTo>
                      <a:pt x="5642" y="940"/>
                      <a:pt x="5655" y="929"/>
                      <a:pt x="5668" y="929"/>
                    </a:cubicBezTo>
                    <a:cubicBezTo>
                      <a:pt x="5674" y="936"/>
                      <a:pt x="5681" y="951"/>
                      <a:pt x="5688" y="951"/>
                    </a:cubicBezTo>
                    <a:cubicBezTo>
                      <a:pt x="5693" y="951"/>
                      <a:pt x="5698" y="942"/>
                      <a:pt x="5703" y="917"/>
                    </a:cubicBezTo>
                    <a:cubicBezTo>
                      <a:pt x="5710" y="886"/>
                      <a:pt x="5716" y="871"/>
                      <a:pt x="5722" y="871"/>
                    </a:cubicBezTo>
                    <a:cubicBezTo>
                      <a:pt x="5728" y="871"/>
                      <a:pt x="5733" y="883"/>
                      <a:pt x="5739" y="905"/>
                    </a:cubicBezTo>
                    <a:cubicBezTo>
                      <a:pt x="5745" y="931"/>
                      <a:pt x="5752" y="943"/>
                      <a:pt x="5758" y="943"/>
                    </a:cubicBezTo>
                    <a:cubicBezTo>
                      <a:pt x="5764" y="943"/>
                      <a:pt x="5769" y="934"/>
                      <a:pt x="5775" y="917"/>
                    </a:cubicBezTo>
                    <a:cubicBezTo>
                      <a:pt x="5799" y="881"/>
                      <a:pt x="5810" y="798"/>
                      <a:pt x="5822" y="798"/>
                    </a:cubicBezTo>
                    <a:cubicBezTo>
                      <a:pt x="5841" y="807"/>
                      <a:pt x="5852" y="875"/>
                      <a:pt x="5868" y="875"/>
                    </a:cubicBezTo>
                    <a:cubicBezTo>
                      <a:pt x="5872" y="875"/>
                      <a:pt x="5877" y="870"/>
                      <a:pt x="5882" y="858"/>
                    </a:cubicBezTo>
                    <a:cubicBezTo>
                      <a:pt x="5891" y="922"/>
                      <a:pt x="5908" y="930"/>
                      <a:pt x="5926" y="930"/>
                    </a:cubicBezTo>
                    <a:cubicBezTo>
                      <a:pt x="5931" y="930"/>
                      <a:pt x="5936" y="929"/>
                      <a:pt x="5941" y="929"/>
                    </a:cubicBezTo>
                    <a:cubicBezTo>
                      <a:pt x="5989" y="929"/>
                      <a:pt x="6037" y="917"/>
                      <a:pt x="6084" y="905"/>
                    </a:cubicBezTo>
                    <a:cubicBezTo>
                      <a:pt x="6108" y="905"/>
                      <a:pt x="6132" y="893"/>
                      <a:pt x="6156" y="810"/>
                    </a:cubicBezTo>
                    <a:cubicBezTo>
                      <a:pt x="6169" y="778"/>
                      <a:pt x="6178" y="767"/>
                      <a:pt x="6187" y="767"/>
                    </a:cubicBezTo>
                    <a:cubicBezTo>
                      <a:pt x="6196" y="767"/>
                      <a:pt x="6204" y="775"/>
                      <a:pt x="6215" y="786"/>
                    </a:cubicBezTo>
                    <a:cubicBezTo>
                      <a:pt x="6223" y="794"/>
                      <a:pt x="6237" y="845"/>
                      <a:pt x="6248" y="845"/>
                    </a:cubicBezTo>
                    <a:cubicBezTo>
                      <a:pt x="6254" y="845"/>
                      <a:pt x="6259" y="833"/>
                      <a:pt x="6263" y="798"/>
                    </a:cubicBezTo>
                    <a:cubicBezTo>
                      <a:pt x="6278" y="820"/>
                      <a:pt x="6293" y="881"/>
                      <a:pt x="6308" y="881"/>
                    </a:cubicBezTo>
                    <a:cubicBezTo>
                      <a:pt x="6317" y="881"/>
                      <a:pt x="6325" y="860"/>
                      <a:pt x="6334" y="798"/>
                    </a:cubicBezTo>
                    <a:cubicBezTo>
                      <a:pt x="6334" y="786"/>
                      <a:pt x="6336" y="782"/>
                      <a:pt x="6337" y="782"/>
                    </a:cubicBezTo>
                    <a:cubicBezTo>
                      <a:pt x="6341" y="782"/>
                      <a:pt x="6346" y="798"/>
                      <a:pt x="6346" y="798"/>
                    </a:cubicBezTo>
                    <a:cubicBezTo>
                      <a:pt x="6371" y="879"/>
                      <a:pt x="6396" y="911"/>
                      <a:pt x="6421" y="911"/>
                    </a:cubicBezTo>
                    <a:cubicBezTo>
                      <a:pt x="6444" y="911"/>
                      <a:pt x="6466" y="885"/>
                      <a:pt x="6489" y="846"/>
                    </a:cubicBezTo>
                    <a:cubicBezTo>
                      <a:pt x="6496" y="833"/>
                      <a:pt x="6499" y="823"/>
                      <a:pt x="6502" y="823"/>
                    </a:cubicBezTo>
                    <a:cubicBezTo>
                      <a:pt x="6505" y="823"/>
                      <a:pt x="6508" y="830"/>
                      <a:pt x="6513" y="846"/>
                    </a:cubicBezTo>
                    <a:cubicBezTo>
                      <a:pt x="6516" y="856"/>
                      <a:pt x="6521" y="860"/>
                      <a:pt x="6526" y="860"/>
                    </a:cubicBezTo>
                    <a:cubicBezTo>
                      <a:pt x="6538" y="860"/>
                      <a:pt x="6552" y="835"/>
                      <a:pt x="6561" y="810"/>
                    </a:cubicBezTo>
                    <a:cubicBezTo>
                      <a:pt x="6568" y="781"/>
                      <a:pt x="6575" y="765"/>
                      <a:pt x="6580" y="765"/>
                    </a:cubicBezTo>
                    <a:cubicBezTo>
                      <a:pt x="6582" y="765"/>
                      <a:pt x="6584" y="772"/>
                      <a:pt x="6584" y="786"/>
                    </a:cubicBezTo>
                    <a:cubicBezTo>
                      <a:pt x="6608" y="953"/>
                      <a:pt x="6632" y="846"/>
                      <a:pt x="6656" y="953"/>
                    </a:cubicBezTo>
                    <a:cubicBezTo>
                      <a:pt x="6669" y="1007"/>
                      <a:pt x="6683" y="1034"/>
                      <a:pt x="6697" y="1034"/>
                    </a:cubicBezTo>
                    <a:cubicBezTo>
                      <a:pt x="6707" y="1034"/>
                      <a:pt x="6717" y="1019"/>
                      <a:pt x="6727" y="989"/>
                    </a:cubicBezTo>
                    <a:cubicBezTo>
                      <a:pt x="6731" y="976"/>
                      <a:pt x="6736" y="972"/>
                      <a:pt x="6740" y="972"/>
                    </a:cubicBezTo>
                    <a:cubicBezTo>
                      <a:pt x="6746" y="972"/>
                      <a:pt x="6752" y="979"/>
                      <a:pt x="6757" y="979"/>
                    </a:cubicBezTo>
                    <a:cubicBezTo>
                      <a:pt x="6759" y="979"/>
                      <a:pt x="6761" y="978"/>
                      <a:pt x="6763" y="977"/>
                    </a:cubicBezTo>
                    <a:cubicBezTo>
                      <a:pt x="6763" y="973"/>
                      <a:pt x="6764" y="972"/>
                      <a:pt x="6765" y="972"/>
                    </a:cubicBezTo>
                    <a:cubicBezTo>
                      <a:pt x="6769" y="972"/>
                      <a:pt x="6778" y="983"/>
                      <a:pt x="6787" y="1000"/>
                    </a:cubicBezTo>
                    <a:cubicBezTo>
                      <a:pt x="6809" y="1033"/>
                      <a:pt x="6831" y="1056"/>
                      <a:pt x="6852" y="1056"/>
                    </a:cubicBezTo>
                    <a:cubicBezTo>
                      <a:pt x="6878" y="1056"/>
                      <a:pt x="6904" y="1025"/>
                      <a:pt x="6930" y="941"/>
                    </a:cubicBezTo>
                    <a:cubicBezTo>
                      <a:pt x="6934" y="927"/>
                      <a:pt x="6939" y="921"/>
                      <a:pt x="6942" y="921"/>
                    </a:cubicBezTo>
                    <a:cubicBezTo>
                      <a:pt x="6949" y="921"/>
                      <a:pt x="6953" y="939"/>
                      <a:pt x="6953" y="977"/>
                    </a:cubicBezTo>
                    <a:cubicBezTo>
                      <a:pt x="6960" y="1002"/>
                      <a:pt x="6966" y="1014"/>
                      <a:pt x="6971" y="1014"/>
                    </a:cubicBezTo>
                    <a:cubicBezTo>
                      <a:pt x="6975" y="1014"/>
                      <a:pt x="6977" y="1005"/>
                      <a:pt x="6977" y="989"/>
                    </a:cubicBezTo>
                    <a:cubicBezTo>
                      <a:pt x="6991" y="948"/>
                      <a:pt x="7000" y="934"/>
                      <a:pt x="7008" y="934"/>
                    </a:cubicBezTo>
                    <a:cubicBezTo>
                      <a:pt x="7015" y="934"/>
                      <a:pt x="7020" y="942"/>
                      <a:pt x="7025" y="953"/>
                    </a:cubicBezTo>
                    <a:cubicBezTo>
                      <a:pt x="7037" y="977"/>
                      <a:pt x="7061" y="965"/>
                      <a:pt x="7073" y="1000"/>
                    </a:cubicBezTo>
                    <a:cubicBezTo>
                      <a:pt x="7078" y="1012"/>
                      <a:pt x="7089" y="1026"/>
                      <a:pt x="7102" y="1026"/>
                    </a:cubicBezTo>
                    <a:cubicBezTo>
                      <a:pt x="7116" y="1026"/>
                      <a:pt x="7131" y="1009"/>
                      <a:pt x="7144" y="953"/>
                    </a:cubicBezTo>
                    <a:cubicBezTo>
                      <a:pt x="7150" y="901"/>
                      <a:pt x="7158" y="877"/>
                      <a:pt x="7168" y="877"/>
                    </a:cubicBezTo>
                    <a:cubicBezTo>
                      <a:pt x="7179" y="877"/>
                      <a:pt x="7191" y="904"/>
                      <a:pt x="7203" y="953"/>
                    </a:cubicBezTo>
                    <a:cubicBezTo>
                      <a:pt x="7203" y="957"/>
                      <a:pt x="7204" y="959"/>
                      <a:pt x="7204" y="959"/>
                    </a:cubicBezTo>
                    <a:cubicBezTo>
                      <a:pt x="7206" y="959"/>
                      <a:pt x="7213" y="883"/>
                      <a:pt x="7222" y="883"/>
                    </a:cubicBezTo>
                    <a:cubicBezTo>
                      <a:pt x="7224" y="883"/>
                      <a:pt x="7226" y="886"/>
                      <a:pt x="7227" y="893"/>
                    </a:cubicBezTo>
                    <a:cubicBezTo>
                      <a:pt x="7239" y="929"/>
                      <a:pt x="7251" y="965"/>
                      <a:pt x="7263" y="989"/>
                    </a:cubicBezTo>
                    <a:cubicBezTo>
                      <a:pt x="7263" y="999"/>
                      <a:pt x="7265" y="1005"/>
                      <a:pt x="7269" y="1005"/>
                    </a:cubicBezTo>
                    <a:cubicBezTo>
                      <a:pt x="7274" y="1005"/>
                      <a:pt x="7280" y="996"/>
                      <a:pt x="7287" y="977"/>
                    </a:cubicBezTo>
                    <a:cubicBezTo>
                      <a:pt x="7305" y="899"/>
                      <a:pt x="7323" y="866"/>
                      <a:pt x="7339" y="866"/>
                    </a:cubicBezTo>
                    <a:cubicBezTo>
                      <a:pt x="7355" y="866"/>
                      <a:pt x="7370" y="899"/>
                      <a:pt x="7382" y="953"/>
                    </a:cubicBezTo>
                    <a:cubicBezTo>
                      <a:pt x="7392" y="972"/>
                      <a:pt x="7402" y="992"/>
                      <a:pt x="7411" y="992"/>
                    </a:cubicBezTo>
                    <a:cubicBezTo>
                      <a:pt x="7413" y="992"/>
                      <a:pt x="7416" y="991"/>
                      <a:pt x="7418" y="989"/>
                    </a:cubicBezTo>
                    <a:cubicBezTo>
                      <a:pt x="7418" y="989"/>
                      <a:pt x="7428" y="939"/>
                      <a:pt x="7438" y="939"/>
                    </a:cubicBezTo>
                    <a:cubicBezTo>
                      <a:pt x="7439" y="939"/>
                      <a:pt x="7441" y="940"/>
                      <a:pt x="7442" y="941"/>
                    </a:cubicBezTo>
                    <a:cubicBezTo>
                      <a:pt x="7454" y="941"/>
                      <a:pt x="7477" y="1000"/>
                      <a:pt x="7489" y="1024"/>
                    </a:cubicBezTo>
                    <a:cubicBezTo>
                      <a:pt x="7492" y="1027"/>
                      <a:pt x="7495" y="1028"/>
                      <a:pt x="7498" y="1028"/>
                    </a:cubicBezTo>
                    <a:cubicBezTo>
                      <a:pt x="7511" y="1028"/>
                      <a:pt x="7530" y="1009"/>
                      <a:pt x="7549" y="953"/>
                    </a:cubicBezTo>
                    <a:cubicBezTo>
                      <a:pt x="7549" y="930"/>
                      <a:pt x="7554" y="911"/>
                      <a:pt x="7561" y="911"/>
                    </a:cubicBezTo>
                    <a:cubicBezTo>
                      <a:pt x="7564" y="911"/>
                      <a:pt x="7568" y="917"/>
                      <a:pt x="7573" y="929"/>
                    </a:cubicBezTo>
                    <a:cubicBezTo>
                      <a:pt x="7575" y="937"/>
                      <a:pt x="7578" y="939"/>
                      <a:pt x="7580" y="939"/>
                    </a:cubicBezTo>
                    <a:cubicBezTo>
                      <a:pt x="7587" y="939"/>
                      <a:pt x="7594" y="919"/>
                      <a:pt x="7601" y="919"/>
                    </a:cubicBezTo>
                    <a:cubicBezTo>
                      <a:pt x="7603" y="919"/>
                      <a:pt x="7606" y="921"/>
                      <a:pt x="7608" y="929"/>
                    </a:cubicBezTo>
                    <a:cubicBezTo>
                      <a:pt x="7611" y="931"/>
                      <a:pt x="7613" y="932"/>
                      <a:pt x="7615" y="932"/>
                    </a:cubicBezTo>
                    <a:cubicBezTo>
                      <a:pt x="7629" y="932"/>
                      <a:pt x="7639" y="882"/>
                      <a:pt x="7647" y="882"/>
                    </a:cubicBezTo>
                    <a:cubicBezTo>
                      <a:pt x="7650" y="882"/>
                      <a:pt x="7653" y="888"/>
                      <a:pt x="7656" y="905"/>
                    </a:cubicBezTo>
                    <a:cubicBezTo>
                      <a:pt x="7659" y="925"/>
                      <a:pt x="7662" y="933"/>
                      <a:pt x="7665" y="933"/>
                    </a:cubicBezTo>
                    <a:cubicBezTo>
                      <a:pt x="7674" y="933"/>
                      <a:pt x="7683" y="858"/>
                      <a:pt x="7692" y="858"/>
                    </a:cubicBezTo>
                    <a:lnTo>
                      <a:pt x="7704" y="858"/>
                    </a:lnTo>
                    <a:cubicBezTo>
                      <a:pt x="7704" y="869"/>
                      <a:pt x="7715" y="893"/>
                      <a:pt x="7715" y="905"/>
                    </a:cubicBezTo>
                    <a:cubicBezTo>
                      <a:pt x="7727" y="953"/>
                      <a:pt x="7739" y="1024"/>
                      <a:pt x="7751" y="1024"/>
                    </a:cubicBezTo>
                    <a:cubicBezTo>
                      <a:pt x="7787" y="1012"/>
                      <a:pt x="7823" y="989"/>
                      <a:pt x="7858" y="977"/>
                    </a:cubicBezTo>
                    <a:cubicBezTo>
                      <a:pt x="7881" y="849"/>
                      <a:pt x="7908" y="826"/>
                      <a:pt x="7934" y="826"/>
                    </a:cubicBezTo>
                    <a:cubicBezTo>
                      <a:pt x="7949" y="826"/>
                      <a:pt x="7964" y="834"/>
                      <a:pt x="7977" y="834"/>
                    </a:cubicBezTo>
                    <a:cubicBezTo>
                      <a:pt x="7989" y="834"/>
                      <a:pt x="8001" y="846"/>
                      <a:pt x="8013" y="893"/>
                    </a:cubicBezTo>
                    <a:cubicBezTo>
                      <a:pt x="8024" y="944"/>
                      <a:pt x="8033" y="968"/>
                      <a:pt x="8041" y="968"/>
                    </a:cubicBezTo>
                    <a:cubicBezTo>
                      <a:pt x="8051" y="968"/>
                      <a:pt x="8060" y="938"/>
                      <a:pt x="8073" y="881"/>
                    </a:cubicBezTo>
                    <a:cubicBezTo>
                      <a:pt x="8081" y="840"/>
                      <a:pt x="8089" y="828"/>
                      <a:pt x="8093" y="828"/>
                    </a:cubicBezTo>
                    <a:cubicBezTo>
                      <a:pt x="8095" y="828"/>
                      <a:pt x="8096" y="830"/>
                      <a:pt x="8096" y="834"/>
                    </a:cubicBezTo>
                    <a:cubicBezTo>
                      <a:pt x="8106" y="852"/>
                      <a:pt x="8115" y="913"/>
                      <a:pt x="8124" y="913"/>
                    </a:cubicBezTo>
                    <a:cubicBezTo>
                      <a:pt x="8127" y="913"/>
                      <a:pt x="8129" y="907"/>
                      <a:pt x="8132" y="893"/>
                    </a:cubicBezTo>
                    <a:cubicBezTo>
                      <a:pt x="8135" y="881"/>
                      <a:pt x="8137" y="877"/>
                      <a:pt x="8139" y="877"/>
                    </a:cubicBezTo>
                    <a:cubicBezTo>
                      <a:pt x="8146" y="877"/>
                      <a:pt x="8153" y="905"/>
                      <a:pt x="8162" y="905"/>
                    </a:cubicBezTo>
                    <a:cubicBezTo>
                      <a:pt x="8167" y="905"/>
                      <a:pt x="8173" y="897"/>
                      <a:pt x="8180" y="869"/>
                    </a:cubicBezTo>
                    <a:cubicBezTo>
                      <a:pt x="8188" y="887"/>
                      <a:pt x="8197" y="928"/>
                      <a:pt x="8205" y="928"/>
                    </a:cubicBezTo>
                    <a:cubicBezTo>
                      <a:pt x="8209" y="928"/>
                      <a:pt x="8212" y="922"/>
                      <a:pt x="8216" y="905"/>
                    </a:cubicBezTo>
                    <a:cubicBezTo>
                      <a:pt x="8219" y="885"/>
                      <a:pt x="8223" y="879"/>
                      <a:pt x="8228" y="879"/>
                    </a:cubicBezTo>
                    <a:cubicBezTo>
                      <a:pt x="8234" y="879"/>
                      <a:pt x="8241" y="888"/>
                      <a:pt x="8247" y="888"/>
                    </a:cubicBezTo>
                    <a:cubicBezTo>
                      <a:pt x="8253" y="888"/>
                      <a:pt x="8259" y="879"/>
                      <a:pt x="8263" y="846"/>
                    </a:cubicBezTo>
                    <a:cubicBezTo>
                      <a:pt x="8263" y="818"/>
                      <a:pt x="8271" y="806"/>
                      <a:pt x="8278" y="806"/>
                    </a:cubicBezTo>
                    <a:cubicBezTo>
                      <a:pt x="8283" y="806"/>
                      <a:pt x="8287" y="812"/>
                      <a:pt x="8287" y="822"/>
                    </a:cubicBezTo>
                    <a:cubicBezTo>
                      <a:pt x="8296" y="855"/>
                      <a:pt x="8304" y="867"/>
                      <a:pt x="8310" y="867"/>
                    </a:cubicBezTo>
                    <a:cubicBezTo>
                      <a:pt x="8320" y="867"/>
                      <a:pt x="8327" y="839"/>
                      <a:pt x="8335" y="810"/>
                    </a:cubicBezTo>
                    <a:cubicBezTo>
                      <a:pt x="8343" y="792"/>
                      <a:pt x="8350" y="785"/>
                      <a:pt x="8357" y="785"/>
                    </a:cubicBezTo>
                    <a:cubicBezTo>
                      <a:pt x="8367" y="785"/>
                      <a:pt x="8375" y="808"/>
                      <a:pt x="8382" y="846"/>
                    </a:cubicBezTo>
                    <a:cubicBezTo>
                      <a:pt x="8398" y="919"/>
                      <a:pt x="8414" y="944"/>
                      <a:pt x="8429" y="944"/>
                    </a:cubicBezTo>
                    <a:cubicBezTo>
                      <a:pt x="8449" y="944"/>
                      <a:pt x="8469" y="903"/>
                      <a:pt x="8489" y="869"/>
                    </a:cubicBezTo>
                    <a:cubicBezTo>
                      <a:pt x="8525" y="691"/>
                      <a:pt x="8561" y="834"/>
                      <a:pt x="8585" y="631"/>
                    </a:cubicBezTo>
                    <a:cubicBezTo>
                      <a:pt x="8585" y="624"/>
                      <a:pt x="8586" y="621"/>
                      <a:pt x="8587" y="621"/>
                    </a:cubicBezTo>
                    <a:cubicBezTo>
                      <a:pt x="8592" y="621"/>
                      <a:pt x="8600" y="638"/>
                      <a:pt x="8608" y="655"/>
                    </a:cubicBezTo>
                    <a:cubicBezTo>
                      <a:pt x="8618" y="725"/>
                      <a:pt x="8628" y="753"/>
                      <a:pt x="8646" y="753"/>
                    </a:cubicBezTo>
                    <a:cubicBezTo>
                      <a:pt x="8649" y="753"/>
                      <a:pt x="8652" y="752"/>
                      <a:pt x="8656" y="750"/>
                    </a:cubicBezTo>
                    <a:cubicBezTo>
                      <a:pt x="8659" y="744"/>
                      <a:pt x="8662" y="741"/>
                      <a:pt x="8665" y="741"/>
                    </a:cubicBezTo>
                    <a:cubicBezTo>
                      <a:pt x="8674" y="741"/>
                      <a:pt x="8683" y="768"/>
                      <a:pt x="8692" y="822"/>
                    </a:cubicBezTo>
                    <a:cubicBezTo>
                      <a:pt x="8696" y="839"/>
                      <a:pt x="8700" y="845"/>
                      <a:pt x="8704" y="845"/>
                    </a:cubicBezTo>
                    <a:cubicBezTo>
                      <a:pt x="8711" y="845"/>
                      <a:pt x="8716" y="825"/>
                      <a:pt x="8716" y="810"/>
                    </a:cubicBezTo>
                    <a:cubicBezTo>
                      <a:pt x="8719" y="803"/>
                      <a:pt x="8723" y="800"/>
                      <a:pt x="8726" y="800"/>
                    </a:cubicBezTo>
                    <a:cubicBezTo>
                      <a:pt x="8733" y="800"/>
                      <a:pt x="8739" y="817"/>
                      <a:pt x="8739" y="834"/>
                    </a:cubicBezTo>
                    <a:cubicBezTo>
                      <a:pt x="8753" y="887"/>
                      <a:pt x="8766" y="918"/>
                      <a:pt x="8779" y="918"/>
                    </a:cubicBezTo>
                    <a:cubicBezTo>
                      <a:pt x="8790" y="918"/>
                      <a:pt x="8800" y="899"/>
                      <a:pt x="8811" y="858"/>
                    </a:cubicBezTo>
                    <a:cubicBezTo>
                      <a:pt x="8830" y="781"/>
                      <a:pt x="8849" y="743"/>
                      <a:pt x="8868" y="743"/>
                    </a:cubicBezTo>
                    <a:cubicBezTo>
                      <a:pt x="8873" y="743"/>
                      <a:pt x="8877" y="746"/>
                      <a:pt x="8882" y="750"/>
                    </a:cubicBezTo>
                    <a:cubicBezTo>
                      <a:pt x="8895" y="755"/>
                      <a:pt x="8910" y="761"/>
                      <a:pt x="8925" y="761"/>
                    </a:cubicBezTo>
                    <a:cubicBezTo>
                      <a:pt x="8951" y="761"/>
                      <a:pt x="8979" y="743"/>
                      <a:pt x="9001" y="667"/>
                    </a:cubicBezTo>
                    <a:cubicBezTo>
                      <a:pt x="9001" y="655"/>
                      <a:pt x="9004" y="649"/>
                      <a:pt x="9009" y="649"/>
                    </a:cubicBezTo>
                    <a:cubicBezTo>
                      <a:pt x="9013" y="649"/>
                      <a:pt x="9019" y="655"/>
                      <a:pt x="9025" y="667"/>
                    </a:cubicBezTo>
                    <a:cubicBezTo>
                      <a:pt x="9033" y="731"/>
                      <a:pt x="9046" y="731"/>
                      <a:pt x="9058" y="731"/>
                    </a:cubicBezTo>
                    <a:cubicBezTo>
                      <a:pt x="9063" y="731"/>
                      <a:pt x="9069" y="731"/>
                      <a:pt x="9073" y="738"/>
                    </a:cubicBezTo>
                    <a:cubicBezTo>
                      <a:pt x="9097" y="774"/>
                      <a:pt x="9108" y="810"/>
                      <a:pt x="9132" y="858"/>
                    </a:cubicBezTo>
                    <a:lnTo>
                      <a:pt x="9144" y="858"/>
                    </a:lnTo>
                    <a:cubicBezTo>
                      <a:pt x="9144" y="858"/>
                      <a:pt x="9156" y="798"/>
                      <a:pt x="9168" y="798"/>
                    </a:cubicBezTo>
                    <a:cubicBezTo>
                      <a:pt x="9180" y="798"/>
                      <a:pt x="9192" y="858"/>
                      <a:pt x="9204" y="869"/>
                    </a:cubicBezTo>
                    <a:cubicBezTo>
                      <a:pt x="9216" y="875"/>
                      <a:pt x="9225" y="878"/>
                      <a:pt x="9233" y="878"/>
                    </a:cubicBezTo>
                    <a:cubicBezTo>
                      <a:pt x="9242" y="878"/>
                      <a:pt x="9251" y="875"/>
                      <a:pt x="9263" y="869"/>
                    </a:cubicBezTo>
                    <a:cubicBezTo>
                      <a:pt x="9275" y="869"/>
                      <a:pt x="9287" y="810"/>
                      <a:pt x="9311" y="750"/>
                    </a:cubicBezTo>
                    <a:cubicBezTo>
                      <a:pt x="9323" y="631"/>
                      <a:pt x="9323" y="524"/>
                      <a:pt x="9311" y="417"/>
                    </a:cubicBezTo>
                    <a:cubicBezTo>
                      <a:pt x="9299" y="357"/>
                      <a:pt x="9311" y="286"/>
                      <a:pt x="9323" y="238"/>
                    </a:cubicBezTo>
                    <a:cubicBezTo>
                      <a:pt x="9323" y="203"/>
                      <a:pt x="9335" y="155"/>
                      <a:pt x="9335" y="119"/>
                    </a:cubicBezTo>
                    <a:cubicBezTo>
                      <a:pt x="9335" y="96"/>
                      <a:pt x="9323" y="72"/>
                      <a:pt x="9323" y="60"/>
                    </a:cubicBezTo>
                    <a:cubicBezTo>
                      <a:pt x="9287" y="72"/>
                      <a:pt x="9239" y="36"/>
                      <a:pt x="9204" y="191"/>
                    </a:cubicBezTo>
                    <a:cubicBezTo>
                      <a:pt x="9204" y="203"/>
                      <a:pt x="9202" y="208"/>
                      <a:pt x="9200" y="208"/>
                    </a:cubicBezTo>
                    <a:cubicBezTo>
                      <a:pt x="9196" y="208"/>
                      <a:pt x="9188" y="187"/>
                      <a:pt x="9180" y="155"/>
                    </a:cubicBezTo>
                    <a:cubicBezTo>
                      <a:pt x="9163" y="94"/>
                      <a:pt x="9149" y="64"/>
                      <a:pt x="9136" y="64"/>
                    </a:cubicBezTo>
                    <a:cubicBezTo>
                      <a:pt x="9122" y="64"/>
                      <a:pt x="9109" y="103"/>
                      <a:pt x="9097" y="179"/>
                    </a:cubicBezTo>
                    <a:cubicBezTo>
                      <a:pt x="9097" y="195"/>
                      <a:pt x="9094" y="201"/>
                      <a:pt x="9090" y="201"/>
                    </a:cubicBezTo>
                    <a:cubicBezTo>
                      <a:pt x="9083" y="201"/>
                      <a:pt x="9073" y="175"/>
                      <a:pt x="9073" y="143"/>
                    </a:cubicBezTo>
                    <a:cubicBezTo>
                      <a:pt x="9063" y="106"/>
                      <a:pt x="9054" y="76"/>
                      <a:pt x="9045" y="76"/>
                    </a:cubicBezTo>
                    <a:cubicBezTo>
                      <a:pt x="9042" y="76"/>
                      <a:pt x="9040" y="78"/>
                      <a:pt x="9037" y="84"/>
                    </a:cubicBezTo>
                    <a:cubicBezTo>
                      <a:pt x="9029" y="100"/>
                      <a:pt x="9015" y="144"/>
                      <a:pt x="9004" y="144"/>
                    </a:cubicBezTo>
                    <a:cubicBezTo>
                      <a:pt x="8998" y="144"/>
                      <a:pt x="8993" y="134"/>
                      <a:pt x="8989" y="107"/>
                    </a:cubicBezTo>
                    <a:lnTo>
                      <a:pt x="8882" y="107"/>
                    </a:lnTo>
                    <a:cubicBezTo>
                      <a:pt x="8870" y="107"/>
                      <a:pt x="8870" y="155"/>
                      <a:pt x="8858" y="250"/>
                    </a:cubicBezTo>
                    <a:cubicBezTo>
                      <a:pt x="8858" y="345"/>
                      <a:pt x="8852" y="390"/>
                      <a:pt x="8844" y="390"/>
                    </a:cubicBezTo>
                    <a:cubicBezTo>
                      <a:pt x="8841" y="390"/>
                      <a:pt x="8838" y="383"/>
                      <a:pt x="8835" y="369"/>
                    </a:cubicBezTo>
                    <a:cubicBezTo>
                      <a:pt x="8804" y="247"/>
                      <a:pt x="8800" y="238"/>
                      <a:pt x="8769" y="238"/>
                    </a:cubicBezTo>
                    <a:cubicBezTo>
                      <a:pt x="8764" y="238"/>
                      <a:pt x="8758" y="238"/>
                      <a:pt x="8751" y="238"/>
                    </a:cubicBezTo>
                    <a:cubicBezTo>
                      <a:pt x="8734" y="238"/>
                      <a:pt x="8723" y="172"/>
                      <a:pt x="8710" y="172"/>
                    </a:cubicBezTo>
                    <a:cubicBezTo>
                      <a:pt x="8705" y="172"/>
                      <a:pt x="8699" y="183"/>
                      <a:pt x="8692" y="215"/>
                    </a:cubicBezTo>
                    <a:cubicBezTo>
                      <a:pt x="8680" y="179"/>
                      <a:pt x="8668" y="131"/>
                      <a:pt x="8644" y="131"/>
                    </a:cubicBezTo>
                    <a:cubicBezTo>
                      <a:pt x="8632" y="143"/>
                      <a:pt x="8620" y="215"/>
                      <a:pt x="8608" y="238"/>
                    </a:cubicBezTo>
                    <a:cubicBezTo>
                      <a:pt x="8602" y="245"/>
                      <a:pt x="8592" y="258"/>
                      <a:pt x="8583" y="258"/>
                    </a:cubicBezTo>
                    <a:cubicBezTo>
                      <a:pt x="8574" y="258"/>
                      <a:pt x="8566" y="248"/>
                      <a:pt x="8561" y="215"/>
                    </a:cubicBezTo>
                    <a:cubicBezTo>
                      <a:pt x="8558" y="196"/>
                      <a:pt x="8554" y="190"/>
                      <a:pt x="8549" y="190"/>
                    </a:cubicBezTo>
                    <a:cubicBezTo>
                      <a:pt x="8543" y="190"/>
                      <a:pt x="8536" y="202"/>
                      <a:pt x="8529" y="202"/>
                    </a:cubicBezTo>
                    <a:cubicBezTo>
                      <a:pt x="8523" y="202"/>
                      <a:pt x="8517" y="192"/>
                      <a:pt x="8513" y="155"/>
                    </a:cubicBezTo>
                    <a:cubicBezTo>
                      <a:pt x="8511" y="141"/>
                      <a:pt x="8508" y="136"/>
                      <a:pt x="8506" y="136"/>
                    </a:cubicBezTo>
                    <a:cubicBezTo>
                      <a:pt x="8499" y="136"/>
                      <a:pt x="8490" y="186"/>
                      <a:pt x="8478" y="186"/>
                    </a:cubicBezTo>
                    <a:cubicBezTo>
                      <a:pt x="8474" y="186"/>
                      <a:pt x="8470" y="181"/>
                      <a:pt x="8466" y="167"/>
                    </a:cubicBezTo>
                    <a:cubicBezTo>
                      <a:pt x="8459" y="127"/>
                      <a:pt x="8452" y="121"/>
                      <a:pt x="8443" y="121"/>
                    </a:cubicBezTo>
                    <a:cubicBezTo>
                      <a:pt x="8439" y="121"/>
                      <a:pt x="8435" y="122"/>
                      <a:pt x="8429" y="122"/>
                    </a:cubicBezTo>
                    <a:cubicBezTo>
                      <a:pt x="8426" y="122"/>
                      <a:pt x="8422" y="121"/>
                      <a:pt x="8418" y="119"/>
                    </a:cubicBezTo>
                    <a:cubicBezTo>
                      <a:pt x="8416" y="118"/>
                      <a:pt x="8414" y="117"/>
                      <a:pt x="8412" y="117"/>
                    </a:cubicBezTo>
                    <a:cubicBezTo>
                      <a:pt x="8399" y="117"/>
                      <a:pt x="8379" y="149"/>
                      <a:pt x="8358" y="250"/>
                    </a:cubicBezTo>
                    <a:cubicBezTo>
                      <a:pt x="8355" y="267"/>
                      <a:pt x="8352" y="273"/>
                      <a:pt x="8349" y="273"/>
                    </a:cubicBezTo>
                    <a:cubicBezTo>
                      <a:pt x="8341" y="273"/>
                      <a:pt x="8335" y="229"/>
                      <a:pt x="8335" y="203"/>
                    </a:cubicBezTo>
                    <a:cubicBezTo>
                      <a:pt x="8332" y="191"/>
                      <a:pt x="8329" y="185"/>
                      <a:pt x="8327" y="185"/>
                    </a:cubicBezTo>
                    <a:cubicBezTo>
                      <a:pt x="8322" y="185"/>
                      <a:pt x="8320" y="230"/>
                      <a:pt x="8311" y="274"/>
                    </a:cubicBezTo>
                    <a:cubicBezTo>
                      <a:pt x="8311" y="334"/>
                      <a:pt x="8311" y="360"/>
                      <a:pt x="8304" y="360"/>
                    </a:cubicBezTo>
                    <a:cubicBezTo>
                      <a:pt x="8302" y="360"/>
                      <a:pt x="8301" y="359"/>
                      <a:pt x="8299" y="357"/>
                    </a:cubicBezTo>
                    <a:cubicBezTo>
                      <a:pt x="8289" y="357"/>
                      <a:pt x="8287" y="316"/>
                      <a:pt x="8280" y="316"/>
                    </a:cubicBezTo>
                    <a:cubicBezTo>
                      <a:pt x="8279" y="316"/>
                      <a:pt x="8277" y="318"/>
                      <a:pt x="8275" y="322"/>
                    </a:cubicBezTo>
                    <a:cubicBezTo>
                      <a:pt x="8271" y="353"/>
                      <a:pt x="8266" y="367"/>
                      <a:pt x="8261" y="367"/>
                    </a:cubicBezTo>
                    <a:cubicBezTo>
                      <a:pt x="8253" y="367"/>
                      <a:pt x="8242" y="325"/>
                      <a:pt x="8227" y="250"/>
                    </a:cubicBezTo>
                    <a:cubicBezTo>
                      <a:pt x="8220" y="173"/>
                      <a:pt x="8209" y="146"/>
                      <a:pt x="8199" y="146"/>
                    </a:cubicBezTo>
                    <a:cubicBezTo>
                      <a:pt x="8192" y="146"/>
                      <a:pt x="8185" y="159"/>
                      <a:pt x="8180" y="179"/>
                    </a:cubicBezTo>
                    <a:cubicBezTo>
                      <a:pt x="8168" y="215"/>
                      <a:pt x="8168" y="250"/>
                      <a:pt x="8168" y="286"/>
                    </a:cubicBezTo>
                    <a:cubicBezTo>
                      <a:pt x="8168" y="335"/>
                      <a:pt x="8168" y="376"/>
                      <a:pt x="8161" y="376"/>
                    </a:cubicBezTo>
                    <a:cubicBezTo>
                      <a:pt x="8160" y="376"/>
                      <a:pt x="8158" y="374"/>
                      <a:pt x="8156" y="369"/>
                    </a:cubicBezTo>
                    <a:cubicBezTo>
                      <a:pt x="8146" y="325"/>
                      <a:pt x="8136" y="306"/>
                      <a:pt x="8127" y="306"/>
                    </a:cubicBezTo>
                    <a:cubicBezTo>
                      <a:pt x="8113" y="306"/>
                      <a:pt x="8099" y="347"/>
                      <a:pt x="8085" y="417"/>
                    </a:cubicBezTo>
                    <a:cubicBezTo>
                      <a:pt x="8085" y="426"/>
                      <a:pt x="8084" y="431"/>
                      <a:pt x="8082" y="431"/>
                    </a:cubicBezTo>
                    <a:cubicBezTo>
                      <a:pt x="8078" y="431"/>
                      <a:pt x="8070" y="395"/>
                      <a:pt x="8061" y="334"/>
                    </a:cubicBezTo>
                    <a:cubicBezTo>
                      <a:pt x="8051" y="217"/>
                      <a:pt x="8041" y="172"/>
                      <a:pt x="8032" y="172"/>
                    </a:cubicBezTo>
                    <a:cubicBezTo>
                      <a:pt x="8029" y="172"/>
                      <a:pt x="8027" y="174"/>
                      <a:pt x="8025" y="179"/>
                    </a:cubicBezTo>
                    <a:cubicBezTo>
                      <a:pt x="8016" y="196"/>
                      <a:pt x="8008" y="238"/>
                      <a:pt x="7999" y="238"/>
                    </a:cubicBezTo>
                    <a:cubicBezTo>
                      <a:pt x="7996" y="238"/>
                      <a:pt x="7993" y="231"/>
                      <a:pt x="7989" y="215"/>
                    </a:cubicBezTo>
                    <a:lnTo>
                      <a:pt x="7989" y="250"/>
                    </a:lnTo>
                    <a:cubicBezTo>
                      <a:pt x="7989" y="303"/>
                      <a:pt x="7984" y="381"/>
                      <a:pt x="7978" y="381"/>
                    </a:cubicBezTo>
                    <a:cubicBezTo>
                      <a:pt x="7974" y="381"/>
                      <a:pt x="7970" y="355"/>
                      <a:pt x="7965" y="286"/>
                    </a:cubicBezTo>
                    <a:cubicBezTo>
                      <a:pt x="7965" y="262"/>
                      <a:pt x="7965" y="250"/>
                      <a:pt x="7965" y="227"/>
                    </a:cubicBezTo>
                    <a:cubicBezTo>
                      <a:pt x="7959" y="248"/>
                      <a:pt x="7954" y="255"/>
                      <a:pt x="7949" y="255"/>
                    </a:cubicBezTo>
                    <a:cubicBezTo>
                      <a:pt x="7939" y="255"/>
                      <a:pt x="7930" y="222"/>
                      <a:pt x="7919" y="222"/>
                    </a:cubicBezTo>
                    <a:cubicBezTo>
                      <a:pt x="7915" y="222"/>
                      <a:pt x="7911" y="227"/>
                      <a:pt x="7906" y="238"/>
                    </a:cubicBezTo>
                    <a:cubicBezTo>
                      <a:pt x="7882" y="298"/>
                      <a:pt x="7858" y="334"/>
                      <a:pt x="7835" y="334"/>
                    </a:cubicBezTo>
                    <a:cubicBezTo>
                      <a:pt x="7811" y="340"/>
                      <a:pt x="7784" y="343"/>
                      <a:pt x="7756" y="343"/>
                    </a:cubicBezTo>
                    <a:cubicBezTo>
                      <a:pt x="7727" y="343"/>
                      <a:pt x="7698" y="340"/>
                      <a:pt x="7668" y="334"/>
                    </a:cubicBezTo>
                    <a:cubicBezTo>
                      <a:pt x="7656" y="334"/>
                      <a:pt x="7632" y="322"/>
                      <a:pt x="7620" y="262"/>
                    </a:cubicBezTo>
                    <a:cubicBezTo>
                      <a:pt x="7611" y="243"/>
                      <a:pt x="7603" y="234"/>
                      <a:pt x="7597" y="234"/>
                    </a:cubicBezTo>
                    <a:cubicBezTo>
                      <a:pt x="7587" y="234"/>
                      <a:pt x="7580" y="255"/>
                      <a:pt x="7573" y="298"/>
                    </a:cubicBezTo>
                    <a:cubicBezTo>
                      <a:pt x="7561" y="346"/>
                      <a:pt x="7549" y="393"/>
                      <a:pt x="7525" y="429"/>
                    </a:cubicBezTo>
                    <a:cubicBezTo>
                      <a:pt x="7524" y="430"/>
                      <a:pt x="7524" y="430"/>
                      <a:pt x="7523" y="430"/>
                    </a:cubicBezTo>
                    <a:cubicBezTo>
                      <a:pt x="7512" y="430"/>
                      <a:pt x="7500" y="345"/>
                      <a:pt x="7489" y="334"/>
                    </a:cubicBezTo>
                    <a:cubicBezTo>
                      <a:pt x="7487" y="331"/>
                      <a:pt x="7483" y="330"/>
                      <a:pt x="7480" y="330"/>
                    </a:cubicBezTo>
                    <a:cubicBezTo>
                      <a:pt x="7473" y="330"/>
                      <a:pt x="7466" y="333"/>
                      <a:pt x="7458" y="333"/>
                    </a:cubicBezTo>
                    <a:cubicBezTo>
                      <a:pt x="7452" y="333"/>
                      <a:pt x="7446" y="331"/>
                      <a:pt x="7442" y="322"/>
                    </a:cubicBezTo>
                    <a:cubicBezTo>
                      <a:pt x="7430" y="310"/>
                      <a:pt x="7418" y="227"/>
                      <a:pt x="7418" y="227"/>
                    </a:cubicBezTo>
                    <a:cubicBezTo>
                      <a:pt x="7406" y="227"/>
                      <a:pt x="7382" y="286"/>
                      <a:pt x="7370" y="310"/>
                    </a:cubicBezTo>
                    <a:cubicBezTo>
                      <a:pt x="7363" y="283"/>
                      <a:pt x="7357" y="273"/>
                      <a:pt x="7350" y="273"/>
                    </a:cubicBezTo>
                    <a:cubicBezTo>
                      <a:pt x="7333" y="273"/>
                      <a:pt x="7316" y="337"/>
                      <a:pt x="7299" y="346"/>
                    </a:cubicBezTo>
                    <a:cubicBezTo>
                      <a:pt x="7294" y="355"/>
                      <a:pt x="7290" y="359"/>
                      <a:pt x="7285" y="359"/>
                    </a:cubicBezTo>
                    <a:cubicBezTo>
                      <a:pt x="7278" y="359"/>
                      <a:pt x="7270" y="348"/>
                      <a:pt x="7263" y="334"/>
                    </a:cubicBezTo>
                    <a:cubicBezTo>
                      <a:pt x="7255" y="308"/>
                      <a:pt x="7246" y="283"/>
                      <a:pt x="7238" y="283"/>
                    </a:cubicBezTo>
                    <a:cubicBezTo>
                      <a:pt x="7234" y="283"/>
                      <a:pt x="7231" y="287"/>
                      <a:pt x="7227" y="298"/>
                    </a:cubicBezTo>
                    <a:cubicBezTo>
                      <a:pt x="7215" y="334"/>
                      <a:pt x="7203" y="357"/>
                      <a:pt x="7192" y="357"/>
                    </a:cubicBezTo>
                    <a:cubicBezTo>
                      <a:pt x="7144" y="369"/>
                      <a:pt x="7093" y="375"/>
                      <a:pt x="7043" y="375"/>
                    </a:cubicBezTo>
                    <a:cubicBezTo>
                      <a:pt x="6992" y="375"/>
                      <a:pt x="6942" y="369"/>
                      <a:pt x="6894" y="357"/>
                    </a:cubicBezTo>
                    <a:cubicBezTo>
                      <a:pt x="6894" y="357"/>
                      <a:pt x="6870" y="334"/>
                      <a:pt x="6870" y="322"/>
                    </a:cubicBezTo>
                    <a:cubicBezTo>
                      <a:pt x="6853" y="294"/>
                      <a:pt x="6836" y="281"/>
                      <a:pt x="6821" y="281"/>
                    </a:cubicBezTo>
                    <a:cubicBezTo>
                      <a:pt x="6803" y="281"/>
                      <a:pt x="6787" y="297"/>
                      <a:pt x="6775" y="322"/>
                    </a:cubicBezTo>
                    <a:cubicBezTo>
                      <a:pt x="6764" y="338"/>
                      <a:pt x="6749" y="349"/>
                      <a:pt x="6732" y="349"/>
                    </a:cubicBezTo>
                    <a:cubicBezTo>
                      <a:pt x="6711" y="349"/>
                      <a:pt x="6687" y="332"/>
                      <a:pt x="6668" y="286"/>
                    </a:cubicBezTo>
                    <a:cubicBezTo>
                      <a:pt x="6643" y="241"/>
                      <a:pt x="6619" y="217"/>
                      <a:pt x="6597" y="217"/>
                    </a:cubicBezTo>
                    <a:cubicBezTo>
                      <a:pt x="6566" y="217"/>
                      <a:pt x="6535" y="261"/>
                      <a:pt x="6501" y="357"/>
                    </a:cubicBezTo>
                    <a:cubicBezTo>
                      <a:pt x="6501" y="375"/>
                      <a:pt x="6495" y="387"/>
                      <a:pt x="6489" y="387"/>
                    </a:cubicBezTo>
                    <a:cubicBezTo>
                      <a:pt x="6483" y="387"/>
                      <a:pt x="6477" y="375"/>
                      <a:pt x="6477" y="346"/>
                    </a:cubicBezTo>
                    <a:cubicBezTo>
                      <a:pt x="6465" y="286"/>
                      <a:pt x="6441" y="238"/>
                      <a:pt x="6430" y="238"/>
                    </a:cubicBezTo>
                    <a:cubicBezTo>
                      <a:pt x="6418" y="238"/>
                      <a:pt x="6382" y="215"/>
                      <a:pt x="6358" y="131"/>
                    </a:cubicBezTo>
                    <a:cubicBezTo>
                      <a:pt x="6358" y="126"/>
                      <a:pt x="6357" y="123"/>
                      <a:pt x="6355" y="123"/>
                    </a:cubicBezTo>
                    <a:cubicBezTo>
                      <a:pt x="6348" y="123"/>
                      <a:pt x="6334" y="146"/>
                      <a:pt x="6334" y="155"/>
                    </a:cubicBezTo>
                    <a:cubicBezTo>
                      <a:pt x="6325" y="164"/>
                      <a:pt x="6316" y="187"/>
                      <a:pt x="6312" y="187"/>
                    </a:cubicBezTo>
                    <a:cubicBezTo>
                      <a:pt x="6311" y="187"/>
                      <a:pt x="6311" y="185"/>
                      <a:pt x="6311" y="179"/>
                    </a:cubicBezTo>
                    <a:cubicBezTo>
                      <a:pt x="6297" y="152"/>
                      <a:pt x="6287" y="129"/>
                      <a:pt x="6277" y="129"/>
                    </a:cubicBezTo>
                    <a:cubicBezTo>
                      <a:pt x="6269" y="129"/>
                      <a:pt x="6261" y="143"/>
                      <a:pt x="6251" y="179"/>
                    </a:cubicBezTo>
                    <a:cubicBezTo>
                      <a:pt x="6251" y="196"/>
                      <a:pt x="6251" y="213"/>
                      <a:pt x="6247" y="213"/>
                    </a:cubicBezTo>
                    <a:cubicBezTo>
                      <a:pt x="6245" y="213"/>
                      <a:pt x="6243" y="210"/>
                      <a:pt x="6239" y="203"/>
                    </a:cubicBezTo>
                    <a:cubicBezTo>
                      <a:pt x="6227" y="123"/>
                      <a:pt x="6211" y="97"/>
                      <a:pt x="6194" y="97"/>
                    </a:cubicBezTo>
                    <a:cubicBezTo>
                      <a:pt x="6178" y="97"/>
                      <a:pt x="6161" y="120"/>
                      <a:pt x="6144" y="143"/>
                    </a:cubicBezTo>
                    <a:cubicBezTo>
                      <a:pt x="6139" y="153"/>
                      <a:pt x="6134" y="157"/>
                      <a:pt x="6130" y="157"/>
                    </a:cubicBezTo>
                    <a:cubicBezTo>
                      <a:pt x="6118" y="157"/>
                      <a:pt x="6110" y="123"/>
                      <a:pt x="6102" y="123"/>
                    </a:cubicBezTo>
                    <a:cubicBezTo>
                      <a:pt x="6100" y="123"/>
                      <a:pt x="6098" y="125"/>
                      <a:pt x="6096" y="131"/>
                    </a:cubicBezTo>
                    <a:cubicBezTo>
                      <a:pt x="6084" y="167"/>
                      <a:pt x="6060" y="215"/>
                      <a:pt x="6049" y="250"/>
                    </a:cubicBezTo>
                    <a:cubicBezTo>
                      <a:pt x="6049" y="250"/>
                      <a:pt x="6037" y="262"/>
                      <a:pt x="6037" y="262"/>
                    </a:cubicBezTo>
                    <a:lnTo>
                      <a:pt x="5918" y="274"/>
                    </a:lnTo>
                    <a:cubicBezTo>
                      <a:pt x="5906" y="274"/>
                      <a:pt x="5894" y="250"/>
                      <a:pt x="5882" y="191"/>
                    </a:cubicBezTo>
                    <a:cubicBezTo>
                      <a:pt x="5878" y="163"/>
                      <a:pt x="5874" y="151"/>
                      <a:pt x="5870" y="151"/>
                    </a:cubicBezTo>
                    <a:cubicBezTo>
                      <a:pt x="5862" y="151"/>
                      <a:pt x="5854" y="199"/>
                      <a:pt x="5846" y="262"/>
                    </a:cubicBezTo>
                    <a:cubicBezTo>
                      <a:pt x="5846" y="298"/>
                      <a:pt x="5834" y="346"/>
                      <a:pt x="5822" y="381"/>
                    </a:cubicBezTo>
                    <a:cubicBezTo>
                      <a:pt x="5808" y="284"/>
                      <a:pt x="5795" y="264"/>
                      <a:pt x="5781" y="264"/>
                    </a:cubicBezTo>
                    <a:cubicBezTo>
                      <a:pt x="5771" y="264"/>
                      <a:pt x="5761" y="274"/>
                      <a:pt x="5751" y="274"/>
                    </a:cubicBezTo>
                    <a:cubicBezTo>
                      <a:pt x="5656" y="274"/>
                      <a:pt x="5560" y="298"/>
                      <a:pt x="5453" y="298"/>
                    </a:cubicBezTo>
                    <a:cubicBezTo>
                      <a:pt x="5435" y="304"/>
                      <a:pt x="5418" y="307"/>
                      <a:pt x="5400" y="307"/>
                    </a:cubicBezTo>
                    <a:cubicBezTo>
                      <a:pt x="5382" y="307"/>
                      <a:pt x="5364" y="304"/>
                      <a:pt x="5346" y="298"/>
                    </a:cubicBezTo>
                    <a:cubicBezTo>
                      <a:pt x="5334" y="298"/>
                      <a:pt x="5322" y="298"/>
                      <a:pt x="5310" y="250"/>
                    </a:cubicBezTo>
                    <a:cubicBezTo>
                      <a:pt x="5301" y="214"/>
                      <a:pt x="5294" y="203"/>
                      <a:pt x="5287" y="203"/>
                    </a:cubicBezTo>
                    <a:cubicBezTo>
                      <a:pt x="5278" y="203"/>
                      <a:pt x="5270" y="219"/>
                      <a:pt x="5260" y="219"/>
                    </a:cubicBezTo>
                    <a:cubicBezTo>
                      <a:pt x="5257" y="219"/>
                      <a:pt x="5254" y="218"/>
                      <a:pt x="5251" y="215"/>
                    </a:cubicBezTo>
                    <a:cubicBezTo>
                      <a:pt x="5247" y="210"/>
                      <a:pt x="5243" y="209"/>
                      <a:pt x="5239" y="209"/>
                    </a:cubicBezTo>
                    <a:cubicBezTo>
                      <a:pt x="5228" y="209"/>
                      <a:pt x="5219" y="226"/>
                      <a:pt x="5212" y="226"/>
                    </a:cubicBezTo>
                    <a:cubicBezTo>
                      <a:pt x="5209" y="226"/>
                      <a:pt x="5206" y="223"/>
                      <a:pt x="5203" y="215"/>
                    </a:cubicBezTo>
                    <a:cubicBezTo>
                      <a:pt x="5191" y="179"/>
                      <a:pt x="5168" y="155"/>
                      <a:pt x="5144" y="131"/>
                    </a:cubicBezTo>
                    <a:cubicBezTo>
                      <a:pt x="5141" y="131"/>
                      <a:pt x="5139" y="130"/>
                      <a:pt x="5137" y="130"/>
                    </a:cubicBezTo>
                    <a:cubicBezTo>
                      <a:pt x="5119" y="130"/>
                      <a:pt x="5102" y="151"/>
                      <a:pt x="5084" y="151"/>
                    </a:cubicBezTo>
                    <a:cubicBezTo>
                      <a:pt x="5068" y="151"/>
                      <a:pt x="5052" y="135"/>
                      <a:pt x="5037" y="72"/>
                    </a:cubicBezTo>
                    <a:lnTo>
                      <a:pt x="5013" y="238"/>
                    </a:lnTo>
                    <a:cubicBezTo>
                      <a:pt x="5001" y="175"/>
                      <a:pt x="4990" y="148"/>
                      <a:pt x="4978" y="148"/>
                    </a:cubicBezTo>
                    <a:cubicBezTo>
                      <a:pt x="4966" y="148"/>
                      <a:pt x="4954" y="178"/>
                      <a:pt x="4941" y="227"/>
                    </a:cubicBezTo>
                    <a:cubicBezTo>
                      <a:pt x="4941" y="237"/>
                      <a:pt x="4939" y="240"/>
                      <a:pt x="4937" y="240"/>
                    </a:cubicBezTo>
                    <a:cubicBezTo>
                      <a:pt x="4933" y="240"/>
                      <a:pt x="4929" y="233"/>
                      <a:pt x="4929" y="227"/>
                    </a:cubicBezTo>
                    <a:cubicBezTo>
                      <a:pt x="4906" y="203"/>
                      <a:pt x="4894" y="167"/>
                      <a:pt x="4870" y="155"/>
                    </a:cubicBezTo>
                    <a:cubicBezTo>
                      <a:pt x="4867" y="150"/>
                      <a:pt x="4865" y="148"/>
                      <a:pt x="4862" y="148"/>
                    </a:cubicBezTo>
                    <a:cubicBezTo>
                      <a:pt x="4853" y="148"/>
                      <a:pt x="4846" y="180"/>
                      <a:pt x="4846" y="227"/>
                    </a:cubicBezTo>
                    <a:cubicBezTo>
                      <a:pt x="4846" y="236"/>
                      <a:pt x="4839" y="258"/>
                      <a:pt x="4831" y="258"/>
                    </a:cubicBezTo>
                    <a:cubicBezTo>
                      <a:pt x="4828" y="258"/>
                      <a:pt x="4825" y="256"/>
                      <a:pt x="4822" y="250"/>
                    </a:cubicBezTo>
                    <a:cubicBezTo>
                      <a:pt x="4810" y="176"/>
                      <a:pt x="4797" y="156"/>
                      <a:pt x="4783" y="156"/>
                    </a:cubicBezTo>
                    <a:cubicBezTo>
                      <a:pt x="4770" y="156"/>
                      <a:pt x="4756" y="173"/>
                      <a:pt x="4739" y="179"/>
                    </a:cubicBezTo>
                    <a:cubicBezTo>
                      <a:pt x="4715" y="191"/>
                      <a:pt x="4703" y="191"/>
                      <a:pt x="4679" y="227"/>
                    </a:cubicBezTo>
                    <a:cubicBezTo>
                      <a:pt x="4671" y="251"/>
                      <a:pt x="4658" y="319"/>
                      <a:pt x="4642" y="319"/>
                    </a:cubicBezTo>
                    <a:cubicBezTo>
                      <a:pt x="4635" y="319"/>
                      <a:pt x="4627" y="304"/>
                      <a:pt x="4620" y="262"/>
                    </a:cubicBezTo>
                    <a:cubicBezTo>
                      <a:pt x="4620" y="322"/>
                      <a:pt x="4608" y="381"/>
                      <a:pt x="4608" y="441"/>
                    </a:cubicBezTo>
                    <a:cubicBezTo>
                      <a:pt x="4608" y="381"/>
                      <a:pt x="4596" y="310"/>
                      <a:pt x="4584" y="250"/>
                    </a:cubicBezTo>
                    <a:cubicBezTo>
                      <a:pt x="4584" y="227"/>
                      <a:pt x="4584" y="227"/>
                      <a:pt x="4584" y="227"/>
                    </a:cubicBezTo>
                    <a:cubicBezTo>
                      <a:pt x="4577" y="227"/>
                      <a:pt x="4566" y="214"/>
                      <a:pt x="4555" y="214"/>
                    </a:cubicBezTo>
                    <a:cubicBezTo>
                      <a:pt x="4548" y="214"/>
                      <a:pt x="4541" y="219"/>
                      <a:pt x="4536" y="238"/>
                    </a:cubicBezTo>
                    <a:cubicBezTo>
                      <a:pt x="4531" y="272"/>
                      <a:pt x="4523" y="285"/>
                      <a:pt x="4513" y="285"/>
                    </a:cubicBezTo>
                    <a:cubicBezTo>
                      <a:pt x="4502" y="285"/>
                      <a:pt x="4489" y="269"/>
                      <a:pt x="4477" y="250"/>
                    </a:cubicBezTo>
                    <a:cubicBezTo>
                      <a:pt x="4468" y="232"/>
                      <a:pt x="4452" y="207"/>
                      <a:pt x="4434" y="207"/>
                    </a:cubicBezTo>
                    <a:cubicBezTo>
                      <a:pt x="4428" y="207"/>
                      <a:pt x="4423" y="209"/>
                      <a:pt x="4417" y="215"/>
                    </a:cubicBezTo>
                    <a:cubicBezTo>
                      <a:pt x="4411" y="223"/>
                      <a:pt x="4405" y="226"/>
                      <a:pt x="4399" y="226"/>
                    </a:cubicBezTo>
                    <a:cubicBezTo>
                      <a:pt x="4384" y="226"/>
                      <a:pt x="4369" y="210"/>
                      <a:pt x="4353" y="210"/>
                    </a:cubicBezTo>
                    <a:cubicBezTo>
                      <a:pt x="4337" y="210"/>
                      <a:pt x="4319" y="227"/>
                      <a:pt x="4298" y="298"/>
                    </a:cubicBezTo>
                    <a:cubicBezTo>
                      <a:pt x="4298" y="304"/>
                      <a:pt x="4298" y="306"/>
                      <a:pt x="4298" y="306"/>
                    </a:cubicBezTo>
                    <a:cubicBezTo>
                      <a:pt x="4298" y="306"/>
                      <a:pt x="4295" y="283"/>
                      <a:pt x="4286" y="274"/>
                    </a:cubicBezTo>
                    <a:cubicBezTo>
                      <a:pt x="4286" y="274"/>
                      <a:pt x="4251" y="238"/>
                      <a:pt x="4239" y="227"/>
                    </a:cubicBezTo>
                    <a:cubicBezTo>
                      <a:pt x="4229" y="227"/>
                      <a:pt x="4216" y="221"/>
                      <a:pt x="4201" y="221"/>
                    </a:cubicBezTo>
                    <a:cubicBezTo>
                      <a:pt x="4179" y="221"/>
                      <a:pt x="4153" y="234"/>
                      <a:pt x="4132" y="298"/>
                    </a:cubicBezTo>
                    <a:cubicBezTo>
                      <a:pt x="4118" y="257"/>
                      <a:pt x="4104" y="238"/>
                      <a:pt x="4091" y="238"/>
                    </a:cubicBezTo>
                    <a:cubicBezTo>
                      <a:pt x="4070" y="238"/>
                      <a:pt x="4051" y="284"/>
                      <a:pt x="4036" y="357"/>
                    </a:cubicBezTo>
                    <a:cubicBezTo>
                      <a:pt x="4029" y="379"/>
                      <a:pt x="4022" y="383"/>
                      <a:pt x="4015" y="383"/>
                    </a:cubicBezTo>
                    <a:cubicBezTo>
                      <a:pt x="4010" y="383"/>
                      <a:pt x="4005" y="381"/>
                      <a:pt x="4001" y="381"/>
                    </a:cubicBezTo>
                    <a:cubicBezTo>
                      <a:pt x="3953" y="381"/>
                      <a:pt x="3905" y="381"/>
                      <a:pt x="3858" y="393"/>
                    </a:cubicBezTo>
                    <a:cubicBezTo>
                      <a:pt x="3846" y="393"/>
                      <a:pt x="3834" y="393"/>
                      <a:pt x="3822" y="453"/>
                    </a:cubicBezTo>
                    <a:cubicBezTo>
                      <a:pt x="3818" y="471"/>
                      <a:pt x="3811" y="479"/>
                      <a:pt x="3805" y="479"/>
                    </a:cubicBezTo>
                    <a:cubicBezTo>
                      <a:pt x="3794" y="479"/>
                      <a:pt x="3782" y="458"/>
                      <a:pt x="3774" y="429"/>
                    </a:cubicBezTo>
                    <a:cubicBezTo>
                      <a:pt x="3771" y="414"/>
                      <a:pt x="3767" y="407"/>
                      <a:pt x="3763" y="407"/>
                    </a:cubicBezTo>
                    <a:cubicBezTo>
                      <a:pt x="3756" y="407"/>
                      <a:pt x="3751" y="436"/>
                      <a:pt x="3751" y="477"/>
                    </a:cubicBezTo>
                    <a:cubicBezTo>
                      <a:pt x="3744" y="510"/>
                      <a:pt x="3737" y="525"/>
                      <a:pt x="3733" y="525"/>
                    </a:cubicBezTo>
                    <a:cubicBezTo>
                      <a:pt x="3729" y="525"/>
                      <a:pt x="3727" y="516"/>
                      <a:pt x="3727" y="500"/>
                    </a:cubicBezTo>
                    <a:cubicBezTo>
                      <a:pt x="3703" y="429"/>
                      <a:pt x="3691" y="417"/>
                      <a:pt x="3679" y="417"/>
                    </a:cubicBezTo>
                    <a:cubicBezTo>
                      <a:pt x="3660" y="414"/>
                      <a:pt x="3641" y="412"/>
                      <a:pt x="3622" y="412"/>
                    </a:cubicBezTo>
                    <a:cubicBezTo>
                      <a:pt x="3570" y="412"/>
                      <a:pt x="3517" y="423"/>
                      <a:pt x="3465" y="441"/>
                    </a:cubicBezTo>
                    <a:cubicBezTo>
                      <a:pt x="3453" y="449"/>
                      <a:pt x="3439" y="456"/>
                      <a:pt x="3424" y="456"/>
                    </a:cubicBezTo>
                    <a:cubicBezTo>
                      <a:pt x="3396" y="456"/>
                      <a:pt x="3365" y="431"/>
                      <a:pt x="3334" y="346"/>
                    </a:cubicBezTo>
                    <a:cubicBezTo>
                      <a:pt x="3334" y="338"/>
                      <a:pt x="3333" y="335"/>
                      <a:pt x="3330" y="335"/>
                    </a:cubicBezTo>
                    <a:cubicBezTo>
                      <a:pt x="3326" y="335"/>
                      <a:pt x="3318" y="346"/>
                      <a:pt x="3310" y="346"/>
                    </a:cubicBezTo>
                    <a:cubicBezTo>
                      <a:pt x="3310" y="346"/>
                      <a:pt x="3274" y="346"/>
                      <a:pt x="3251" y="334"/>
                    </a:cubicBezTo>
                    <a:cubicBezTo>
                      <a:pt x="3227" y="310"/>
                      <a:pt x="3191" y="298"/>
                      <a:pt x="3155" y="286"/>
                    </a:cubicBezTo>
                    <a:lnTo>
                      <a:pt x="2977" y="286"/>
                    </a:lnTo>
                    <a:cubicBezTo>
                      <a:pt x="2977" y="286"/>
                      <a:pt x="2974" y="285"/>
                      <a:pt x="2971" y="285"/>
                    </a:cubicBezTo>
                    <a:cubicBezTo>
                      <a:pt x="2964" y="285"/>
                      <a:pt x="2953" y="290"/>
                      <a:pt x="2953" y="322"/>
                    </a:cubicBezTo>
                    <a:cubicBezTo>
                      <a:pt x="2943" y="356"/>
                      <a:pt x="2935" y="370"/>
                      <a:pt x="2929" y="370"/>
                    </a:cubicBezTo>
                    <a:cubicBezTo>
                      <a:pt x="2919" y="370"/>
                      <a:pt x="2912" y="340"/>
                      <a:pt x="2905" y="298"/>
                    </a:cubicBezTo>
                    <a:cubicBezTo>
                      <a:pt x="2893" y="262"/>
                      <a:pt x="2882" y="227"/>
                      <a:pt x="2858" y="191"/>
                    </a:cubicBezTo>
                    <a:cubicBezTo>
                      <a:pt x="2846" y="191"/>
                      <a:pt x="2834" y="262"/>
                      <a:pt x="2822" y="274"/>
                    </a:cubicBezTo>
                    <a:cubicBezTo>
                      <a:pt x="2822" y="278"/>
                      <a:pt x="2819" y="279"/>
                      <a:pt x="2815" y="279"/>
                    </a:cubicBezTo>
                    <a:cubicBezTo>
                      <a:pt x="2807" y="279"/>
                      <a:pt x="2794" y="274"/>
                      <a:pt x="2786" y="274"/>
                    </a:cubicBezTo>
                    <a:cubicBezTo>
                      <a:pt x="2777" y="274"/>
                      <a:pt x="2760" y="193"/>
                      <a:pt x="2748" y="193"/>
                    </a:cubicBezTo>
                    <a:cubicBezTo>
                      <a:pt x="2744" y="193"/>
                      <a:pt x="2741" y="199"/>
                      <a:pt x="2739" y="215"/>
                    </a:cubicBezTo>
                    <a:cubicBezTo>
                      <a:pt x="2731" y="233"/>
                      <a:pt x="2725" y="240"/>
                      <a:pt x="2720" y="240"/>
                    </a:cubicBezTo>
                    <a:cubicBezTo>
                      <a:pt x="2708" y="240"/>
                      <a:pt x="2699" y="204"/>
                      <a:pt x="2691" y="179"/>
                    </a:cubicBezTo>
                    <a:cubicBezTo>
                      <a:pt x="2679" y="161"/>
                      <a:pt x="2673" y="158"/>
                      <a:pt x="2669" y="158"/>
                    </a:cubicBezTo>
                    <a:cubicBezTo>
                      <a:pt x="2666" y="158"/>
                      <a:pt x="2665" y="159"/>
                      <a:pt x="2663" y="159"/>
                    </a:cubicBezTo>
                    <a:cubicBezTo>
                      <a:pt x="2660" y="159"/>
                      <a:pt x="2658" y="158"/>
                      <a:pt x="2655" y="155"/>
                    </a:cubicBezTo>
                    <a:cubicBezTo>
                      <a:pt x="2655" y="154"/>
                      <a:pt x="2655" y="154"/>
                      <a:pt x="2655" y="154"/>
                    </a:cubicBezTo>
                    <a:cubicBezTo>
                      <a:pt x="2650" y="154"/>
                      <a:pt x="2618" y="217"/>
                      <a:pt x="2596" y="250"/>
                    </a:cubicBezTo>
                    <a:cubicBezTo>
                      <a:pt x="2572" y="155"/>
                      <a:pt x="2548" y="155"/>
                      <a:pt x="2512" y="155"/>
                    </a:cubicBezTo>
                    <a:cubicBezTo>
                      <a:pt x="2489" y="167"/>
                      <a:pt x="2489" y="155"/>
                      <a:pt x="2477" y="215"/>
                    </a:cubicBezTo>
                    <a:cubicBezTo>
                      <a:pt x="2458" y="291"/>
                      <a:pt x="2446" y="298"/>
                      <a:pt x="2430" y="298"/>
                    </a:cubicBezTo>
                    <a:cubicBezTo>
                      <a:pt x="2426" y="298"/>
                      <a:pt x="2422" y="298"/>
                      <a:pt x="2417" y="298"/>
                    </a:cubicBezTo>
                    <a:cubicBezTo>
                      <a:pt x="2381" y="322"/>
                      <a:pt x="2334" y="334"/>
                      <a:pt x="2298" y="334"/>
                    </a:cubicBezTo>
                    <a:cubicBezTo>
                      <a:pt x="2290" y="337"/>
                      <a:pt x="2280" y="339"/>
                      <a:pt x="2271" y="339"/>
                    </a:cubicBezTo>
                    <a:cubicBezTo>
                      <a:pt x="2240" y="339"/>
                      <a:pt x="2206" y="317"/>
                      <a:pt x="2179" y="227"/>
                    </a:cubicBezTo>
                    <a:cubicBezTo>
                      <a:pt x="2179" y="203"/>
                      <a:pt x="2167" y="191"/>
                      <a:pt x="2143" y="179"/>
                    </a:cubicBezTo>
                    <a:cubicBezTo>
                      <a:pt x="2096" y="143"/>
                      <a:pt x="2048" y="167"/>
                      <a:pt x="2000" y="24"/>
                    </a:cubicBezTo>
                    <a:cubicBezTo>
                      <a:pt x="1994" y="6"/>
                      <a:pt x="1986" y="0"/>
                      <a:pt x="19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560;p27">
                <a:extLst>
                  <a:ext uri="{FF2B5EF4-FFF2-40B4-BE49-F238E27FC236}">
                    <a16:creationId xmlns:a16="http://schemas.microsoft.com/office/drawing/2014/main" id="{E6AAC33A-E223-4208-8845-E3DD3C34CCF9}"/>
                  </a:ext>
                </a:extLst>
              </p:cNvPr>
              <p:cNvSpPr/>
              <p:nvPr/>
            </p:nvSpPr>
            <p:spPr>
              <a:xfrm>
                <a:off x="4421642" y="3926528"/>
                <a:ext cx="292520" cy="34090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1088" extrusionOk="0">
                    <a:moveTo>
                      <a:pt x="1860" y="1"/>
                    </a:moveTo>
                    <a:cubicBezTo>
                      <a:pt x="1835" y="1"/>
                      <a:pt x="1809" y="14"/>
                      <a:pt x="1787" y="71"/>
                    </a:cubicBezTo>
                    <a:cubicBezTo>
                      <a:pt x="1787" y="77"/>
                      <a:pt x="1784" y="80"/>
                      <a:pt x="1779" y="80"/>
                    </a:cubicBezTo>
                    <a:cubicBezTo>
                      <a:pt x="1775" y="80"/>
                      <a:pt x="1769" y="77"/>
                      <a:pt x="1763" y="71"/>
                    </a:cubicBezTo>
                    <a:cubicBezTo>
                      <a:pt x="1756" y="44"/>
                      <a:pt x="1750" y="35"/>
                      <a:pt x="1743" y="35"/>
                    </a:cubicBezTo>
                    <a:cubicBezTo>
                      <a:pt x="1728" y="35"/>
                      <a:pt x="1712" y="77"/>
                      <a:pt x="1693" y="77"/>
                    </a:cubicBezTo>
                    <a:cubicBezTo>
                      <a:pt x="1689" y="77"/>
                      <a:pt x="1684" y="75"/>
                      <a:pt x="1680" y="71"/>
                    </a:cubicBezTo>
                    <a:cubicBezTo>
                      <a:pt x="1668" y="53"/>
                      <a:pt x="1653" y="50"/>
                      <a:pt x="1637" y="50"/>
                    </a:cubicBezTo>
                    <a:cubicBezTo>
                      <a:pt x="1628" y="50"/>
                      <a:pt x="1620" y="51"/>
                      <a:pt x="1611" y="51"/>
                    </a:cubicBezTo>
                    <a:cubicBezTo>
                      <a:pt x="1602" y="51"/>
                      <a:pt x="1593" y="50"/>
                      <a:pt x="1584" y="47"/>
                    </a:cubicBezTo>
                    <a:cubicBezTo>
                      <a:pt x="1578" y="44"/>
                      <a:pt x="1572" y="41"/>
                      <a:pt x="1567" y="41"/>
                    </a:cubicBezTo>
                    <a:cubicBezTo>
                      <a:pt x="1553" y="41"/>
                      <a:pt x="1542" y="58"/>
                      <a:pt x="1525" y="118"/>
                    </a:cubicBezTo>
                    <a:cubicBezTo>
                      <a:pt x="1525" y="126"/>
                      <a:pt x="1523" y="129"/>
                      <a:pt x="1519" y="129"/>
                    </a:cubicBezTo>
                    <a:cubicBezTo>
                      <a:pt x="1512" y="129"/>
                      <a:pt x="1501" y="115"/>
                      <a:pt x="1501" y="107"/>
                    </a:cubicBezTo>
                    <a:cubicBezTo>
                      <a:pt x="1491" y="86"/>
                      <a:pt x="1481" y="57"/>
                      <a:pt x="1478" y="57"/>
                    </a:cubicBezTo>
                    <a:cubicBezTo>
                      <a:pt x="1478" y="57"/>
                      <a:pt x="1477" y="57"/>
                      <a:pt x="1477" y="59"/>
                    </a:cubicBezTo>
                    <a:cubicBezTo>
                      <a:pt x="1469" y="67"/>
                      <a:pt x="1450" y="81"/>
                      <a:pt x="1430" y="81"/>
                    </a:cubicBezTo>
                    <a:cubicBezTo>
                      <a:pt x="1422" y="81"/>
                      <a:pt x="1413" y="78"/>
                      <a:pt x="1406" y="71"/>
                    </a:cubicBezTo>
                    <a:cubicBezTo>
                      <a:pt x="1397" y="57"/>
                      <a:pt x="1387" y="52"/>
                      <a:pt x="1377" y="52"/>
                    </a:cubicBezTo>
                    <a:cubicBezTo>
                      <a:pt x="1362" y="52"/>
                      <a:pt x="1344" y="64"/>
                      <a:pt x="1323" y="71"/>
                    </a:cubicBezTo>
                    <a:cubicBezTo>
                      <a:pt x="1299" y="83"/>
                      <a:pt x="1299" y="95"/>
                      <a:pt x="1275" y="107"/>
                    </a:cubicBezTo>
                    <a:lnTo>
                      <a:pt x="1227" y="107"/>
                    </a:lnTo>
                    <a:cubicBezTo>
                      <a:pt x="1203" y="95"/>
                      <a:pt x="1180" y="83"/>
                      <a:pt x="1156" y="83"/>
                    </a:cubicBezTo>
                    <a:lnTo>
                      <a:pt x="787" y="83"/>
                    </a:lnTo>
                    <a:cubicBezTo>
                      <a:pt x="703" y="83"/>
                      <a:pt x="632" y="107"/>
                      <a:pt x="561" y="118"/>
                    </a:cubicBezTo>
                    <a:cubicBezTo>
                      <a:pt x="525" y="118"/>
                      <a:pt x="501" y="130"/>
                      <a:pt x="465" y="226"/>
                    </a:cubicBezTo>
                    <a:cubicBezTo>
                      <a:pt x="459" y="257"/>
                      <a:pt x="450" y="275"/>
                      <a:pt x="440" y="275"/>
                    </a:cubicBezTo>
                    <a:cubicBezTo>
                      <a:pt x="432" y="275"/>
                      <a:pt x="423" y="260"/>
                      <a:pt x="418" y="226"/>
                    </a:cubicBezTo>
                    <a:cubicBezTo>
                      <a:pt x="407" y="181"/>
                      <a:pt x="396" y="163"/>
                      <a:pt x="384" y="163"/>
                    </a:cubicBezTo>
                    <a:cubicBezTo>
                      <a:pt x="372" y="163"/>
                      <a:pt x="359" y="187"/>
                      <a:pt x="346" y="226"/>
                    </a:cubicBezTo>
                    <a:cubicBezTo>
                      <a:pt x="346" y="247"/>
                      <a:pt x="342" y="251"/>
                      <a:pt x="336" y="251"/>
                    </a:cubicBezTo>
                    <a:cubicBezTo>
                      <a:pt x="332" y="251"/>
                      <a:pt x="327" y="249"/>
                      <a:pt x="322" y="249"/>
                    </a:cubicBezTo>
                    <a:lnTo>
                      <a:pt x="168" y="297"/>
                    </a:lnTo>
                    <a:lnTo>
                      <a:pt x="168" y="321"/>
                    </a:lnTo>
                    <a:lnTo>
                      <a:pt x="1" y="333"/>
                    </a:lnTo>
                    <a:cubicBezTo>
                      <a:pt x="1" y="345"/>
                      <a:pt x="1" y="357"/>
                      <a:pt x="1" y="369"/>
                    </a:cubicBezTo>
                    <a:lnTo>
                      <a:pt x="1" y="440"/>
                    </a:lnTo>
                    <a:cubicBezTo>
                      <a:pt x="1" y="488"/>
                      <a:pt x="1" y="535"/>
                      <a:pt x="13" y="595"/>
                    </a:cubicBezTo>
                    <a:cubicBezTo>
                      <a:pt x="13" y="726"/>
                      <a:pt x="25" y="797"/>
                      <a:pt x="49" y="797"/>
                    </a:cubicBezTo>
                    <a:cubicBezTo>
                      <a:pt x="57" y="797"/>
                      <a:pt x="80" y="787"/>
                      <a:pt x="106" y="787"/>
                    </a:cubicBezTo>
                    <a:cubicBezTo>
                      <a:pt x="119" y="787"/>
                      <a:pt x="132" y="789"/>
                      <a:pt x="144" y="797"/>
                    </a:cubicBezTo>
                    <a:cubicBezTo>
                      <a:pt x="153" y="806"/>
                      <a:pt x="164" y="809"/>
                      <a:pt x="176" y="809"/>
                    </a:cubicBezTo>
                    <a:cubicBezTo>
                      <a:pt x="201" y="809"/>
                      <a:pt x="231" y="797"/>
                      <a:pt x="259" y="797"/>
                    </a:cubicBezTo>
                    <a:cubicBezTo>
                      <a:pt x="273" y="797"/>
                      <a:pt x="287" y="800"/>
                      <a:pt x="299" y="809"/>
                    </a:cubicBezTo>
                    <a:cubicBezTo>
                      <a:pt x="304" y="812"/>
                      <a:pt x="309" y="813"/>
                      <a:pt x="315" y="813"/>
                    </a:cubicBezTo>
                    <a:cubicBezTo>
                      <a:pt x="333" y="813"/>
                      <a:pt x="349" y="796"/>
                      <a:pt x="358" y="750"/>
                    </a:cubicBezTo>
                    <a:cubicBezTo>
                      <a:pt x="364" y="735"/>
                      <a:pt x="370" y="730"/>
                      <a:pt x="376" y="730"/>
                    </a:cubicBezTo>
                    <a:cubicBezTo>
                      <a:pt x="391" y="730"/>
                      <a:pt x="406" y="765"/>
                      <a:pt x="421" y="765"/>
                    </a:cubicBezTo>
                    <a:cubicBezTo>
                      <a:pt x="424" y="765"/>
                      <a:pt x="427" y="764"/>
                      <a:pt x="430" y="761"/>
                    </a:cubicBezTo>
                    <a:cubicBezTo>
                      <a:pt x="446" y="745"/>
                      <a:pt x="468" y="655"/>
                      <a:pt x="492" y="655"/>
                    </a:cubicBezTo>
                    <a:cubicBezTo>
                      <a:pt x="503" y="655"/>
                      <a:pt x="514" y="674"/>
                      <a:pt x="525" y="726"/>
                    </a:cubicBezTo>
                    <a:cubicBezTo>
                      <a:pt x="525" y="735"/>
                      <a:pt x="526" y="739"/>
                      <a:pt x="527" y="739"/>
                    </a:cubicBezTo>
                    <a:cubicBezTo>
                      <a:pt x="531" y="739"/>
                      <a:pt x="540" y="708"/>
                      <a:pt x="549" y="690"/>
                    </a:cubicBezTo>
                    <a:cubicBezTo>
                      <a:pt x="561" y="678"/>
                      <a:pt x="572" y="630"/>
                      <a:pt x="584" y="607"/>
                    </a:cubicBezTo>
                    <a:cubicBezTo>
                      <a:pt x="594" y="594"/>
                      <a:pt x="603" y="592"/>
                      <a:pt x="612" y="592"/>
                    </a:cubicBezTo>
                    <a:cubicBezTo>
                      <a:pt x="620" y="592"/>
                      <a:pt x="627" y="593"/>
                      <a:pt x="635" y="593"/>
                    </a:cubicBezTo>
                    <a:cubicBezTo>
                      <a:pt x="654" y="593"/>
                      <a:pt x="673" y="582"/>
                      <a:pt x="692" y="499"/>
                    </a:cubicBezTo>
                    <a:cubicBezTo>
                      <a:pt x="703" y="535"/>
                      <a:pt x="715" y="583"/>
                      <a:pt x="727" y="583"/>
                    </a:cubicBezTo>
                    <a:cubicBezTo>
                      <a:pt x="727" y="583"/>
                      <a:pt x="739" y="511"/>
                      <a:pt x="751" y="499"/>
                    </a:cubicBezTo>
                    <a:cubicBezTo>
                      <a:pt x="752" y="499"/>
                      <a:pt x="752" y="499"/>
                      <a:pt x="753" y="499"/>
                    </a:cubicBezTo>
                    <a:cubicBezTo>
                      <a:pt x="762" y="499"/>
                      <a:pt x="777" y="558"/>
                      <a:pt x="789" y="558"/>
                    </a:cubicBezTo>
                    <a:cubicBezTo>
                      <a:pt x="792" y="558"/>
                      <a:pt x="796" y="552"/>
                      <a:pt x="799" y="535"/>
                    </a:cubicBezTo>
                    <a:cubicBezTo>
                      <a:pt x="799" y="506"/>
                      <a:pt x="803" y="491"/>
                      <a:pt x="809" y="491"/>
                    </a:cubicBezTo>
                    <a:cubicBezTo>
                      <a:pt x="813" y="491"/>
                      <a:pt x="818" y="497"/>
                      <a:pt x="822" y="511"/>
                    </a:cubicBezTo>
                    <a:cubicBezTo>
                      <a:pt x="834" y="547"/>
                      <a:pt x="846" y="547"/>
                      <a:pt x="858" y="595"/>
                    </a:cubicBezTo>
                    <a:cubicBezTo>
                      <a:pt x="865" y="637"/>
                      <a:pt x="872" y="667"/>
                      <a:pt x="882" y="667"/>
                    </a:cubicBezTo>
                    <a:cubicBezTo>
                      <a:pt x="888" y="667"/>
                      <a:pt x="896" y="653"/>
                      <a:pt x="906" y="619"/>
                    </a:cubicBezTo>
                    <a:cubicBezTo>
                      <a:pt x="911" y="653"/>
                      <a:pt x="918" y="665"/>
                      <a:pt x="925" y="665"/>
                    </a:cubicBezTo>
                    <a:cubicBezTo>
                      <a:pt x="935" y="665"/>
                      <a:pt x="946" y="640"/>
                      <a:pt x="953" y="619"/>
                    </a:cubicBezTo>
                    <a:cubicBezTo>
                      <a:pt x="965" y="607"/>
                      <a:pt x="982" y="590"/>
                      <a:pt x="1000" y="590"/>
                    </a:cubicBezTo>
                    <a:cubicBezTo>
                      <a:pt x="1020" y="590"/>
                      <a:pt x="1042" y="610"/>
                      <a:pt x="1061" y="678"/>
                    </a:cubicBezTo>
                    <a:cubicBezTo>
                      <a:pt x="1066" y="706"/>
                      <a:pt x="1075" y="718"/>
                      <a:pt x="1083" y="718"/>
                    </a:cubicBezTo>
                    <a:cubicBezTo>
                      <a:pt x="1092" y="718"/>
                      <a:pt x="1102" y="703"/>
                      <a:pt x="1108" y="678"/>
                    </a:cubicBezTo>
                    <a:cubicBezTo>
                      <a:pt x="1132" y="630"/>
                      <a:pt x="1144" y="595"/>
                      <a:pt x="1156" y="547"/>
                    </a:cubicBezTo>
                    <a:cubicBezTo>
                      <a:pt x="1160" y="507"/>
                      <a:pt x="1165" y="497"/>
                      <a:pt x="1170" y="497"/>
                    </a:cubicBezTo>
                    <a:cubicBezTo>
                      <a:pt x="1175" y="497"/>
                      <a:pt x="1181" y="507"/>
                      <a:pt x="1188" y="507"/>
                    </a:cubicBezTo>
                    <a:cubicBezTo>
                      <a:pt x="1192" y="507"/>
                      <a:pt x="1198" y="502"/>
                      <a:pt x="1203" y="488"/>
                    </a:cubicBezTo>
                    <a:cubicBezTo>
                      <a:pt x="1239" y="607"/>
                      <a:pt x="1275" y="571"/>
                      <a:pt x="1311" y="583"/>
                    </a:cubicBezTo>
                    <a:cubicBezTo>
                      <a:pt x="1320" y="586"/>
                      <a:pt x="1327" y="588"/>
                      <a:pt x="1332" y="588"/>
                    </a:cubicBezTo>
                    <a:cubicBezTo>
                      <a:pt x="1348" y="588"/>
                      <a:pt x="1353" y="570"/>
                      <a:pt x="1370" y="499"/>
                    </a:cubicBezTo>
                    <a:cubicBezTo>
                      <a:pt x="1374" y="481"/>
                      <a:pt x="1376" y="474"/>
                      <a:pt x="1379" y="474"/>
                    </a:cubicBezTo>
                    <a:cubicBezTo>
                      <a:pt x="1383" y="474"/>
                      <a:pt x="1386" y="507"/>
                      <a:pt x="1394" y="523"/>
                    </a:cubicBezTo>
                    <a:cubicBezTo>
                      <a:pt x="1401" y="543"/>
                      <a:pt x="1407" y="560"/>
                      <a:pt x="1414" y="560"/>
                    </a:cubicBezTo>
                    <a:cubicBezTo>
                      <a:pt x="1419" y="560"/>
                      <a:pt x="1424" y="550"/>
                      <a:pt x="1430" y="523"/>
                    </a:cubicBezTo>
                    <a:cubicBezTo>
                      <a:pt x="1435" y="468"/>
                      <a:pt x="1443" y="441"/>
                      <a:pt x="1452" y="441"/>
                    </a:cubicBezTo>
                    <a:cubicBezTo>
                      <a:pt x="1461" y="441"/>
                      <a:pt x="1471" y="477"/>
                      <a:pt x="1477" y="547"/>
                    </a:cubicBezTo>
                    <a:cubicBezTo>
                      <a:pt x="1489" y="595"/>
                      <a:pt x="1489" y="630"/>
                      <a:pt x="1513" y="666"/>
                    </a:cubicBezTo>
                    <a:cubicBezTo>
                      <a:pt x="1514" y="667"/>
                      <a:pt x="1515" y="667"/>
                      <a:pt x="1515" y="667"/>
                    </a:cubicBezTo>
                    <a:cubicBezTo>
                      <a:pt x="1523" y="667"/>
                      <a:pt x="1525" y="628"/>
                      <a:pt x="1530" y="628"/>
                    </a:cubicBezTo>
                    <a:cubicBezTo>
                      <a:pt x="1532" y="628"/>
                      <a:pt x="1534" y="632"/>
                      <a:pt x="1537" y="642"/>
                    </a:cubicBezTo>
                    <a:cubicBezTo>
                      <a:pt x="1541" y="660"/>
                      <a:pt x="1544" y="668"/>
                      <a:pt x="1546" y="668"/>
                    </a:cubicBezTo>
                    <a:cubicBezTo>
                      <a:pt x="1549" y="668"/>
                      <a:pt x="1549" y="644"/>
                      <a:pt x="1549" y="607"/>
                    </a:cubicBezTo>
                    <a:cubicBezTo>
                      <a:pt x="1561" y="547"/>
                      <a:pt x="1549" y="511"/>
                      <a:pt x="1561" y="464"/>
                    </a:cubicBezTo>
                    <a:cubicBezTo>
                      <a:pt x="1561" y="511"/>
                      <a:pt x="1573" y="547"/>
                      <a:pt x="1573" y="595"/>
                    </a:cubicBezTo>
                    <a:cubicBezTo>
                      <a:pt x="1579" y="614"/>
                      <a:pt x="1582" y="629"/>
                      <a:pt x="1583" y="629"/>
                    </a:cubicBezTo>
                    <a:cubicBezTo>
                      <a:pt x="1584" y="629"/>
                      <a:pt x="1584" y="617"/>
                      <a:pt x="1584" y="583"/>
                    </a:cubicBezTo>
                    <a:cubicBezTo>
                      <a:pt x="1584" y="521"/>
                      <a:pt x="1584" y="440"/>
                      <a:pt x="1594" y="440"/>
                    </a:cubicBezTo>
                    <a:cubicBezTo>
                      <a:pt x="1597" y="440"/>
                      <a:pt x="1602" y="451"/>
                      <a:pt x="1608" y="476"/>
                    </a:cubicBezTo>
                    <a:cubicBezTo>
                      <a:pt x="1616" y="579"/>
                      <a:pt x="1630" y="667"/>
                      <a:pt x="1645" y="667"/>
                    </a:cubicBezTo>
                    <a:cubicBezTo>
                      <a:pt x="1652" y="667"/>
                      <a:pt x="1660" y="646"/>
                      <a:pt x="1668" y="595"/>
                    </a:cubicBezTo>
                    <a:cubicBezTo>
                      <a:pt x="1673" y="562"/>
                      <a:pt x="1679" y="550"/>
                      <a:pt x="1683" y="550"/>
                    </a:cubicBezTo>
                    <a:cubicBezTo>
                      <a:pt x="1688" y="550"/>
                      <a:pt x="1692" y="569"/>
                      <a:pt x="1692" y="595"/>
                    </a:cubicBezTo>
                    <a:cubicBezTo>
                      <a:pt x="1696" y="612"/>
                      <a:pt x="1702" y="621"/>
                      <a:pt x="1708" y="621"/>
                    </a:cubicBezTo>
                    <a:cubicBezTo>
                      <a:pt x="1719" y="621"/>
                      <a:pt x="1732" y="592"/>
                      <a:pt x="1739" y="523"/>
                    </a:cubicBezTo>
                    <a:cubicBezTo>
                      <a:pt x="1739" y="483"/>
                      <a:pt x="1745" y="454"/>
                      <a:pt x="1752" y="454"/>
                    </a:cubicBezTo>
                    <a:cubicBezTo>
                      <a:pt x="1755" y="454"/>
                      <a:pt x="1759" y="460"/>
                      <a:pt x="1763" y="476"/>
                    </a:cubicBezTo>
                    <a:cubicBezTo>
                      <a:pt x="1770" y="528"/>
                      <a:pt x="1780" y="555"/>
                      <a:pt x="1792" y="555"/>
                    </a:cubicBezTo>
                    <a:cubicBezTo>
                      <a:pt x="1801" y="555"/>
                      <a:pt x="1812" y="537"/>
                      <a:pt x="1823" y="499"/>
                    </a:cubicBezTo>
                    <a:cubicBezTo>
                      <a:pt x="1823" y="471"/>
                      <a:pt x="1827" y="455"/>
                      <a:pt x="1833" y="455"/>
                    </a:cubicBezTo>
                    <a:cubicBezTo>
                      <a:pt x="1837" y="455"/>
                      <a:pt x="1842" y="462"/>
                      <a:pt x="1846" y="476"/>
                    </a:cubicBezTo>
                    <a:cubicBezTo>
                      <a:pt x="1857" y="509"/>
                      <a:pt x="1869" y="527"/>
                      <a:pt x="1878" y="527"/>
                    </a:cubicBezTo>
                    <a:cubicBezTo>
                      <a:pt x="1890" y="527"/>
                      <a:pt x="1900" y="503"/>
                      <a:pt x="1906" y="452"/>
                    </a:cubicBezTo>
                    <a:cubicBezTo>
                      <a:pt x="1912" y="423"/>
                      <a:pt x="1918" y="414"/>
                      <a:pt x="1923" y="414"/>
                    </a:cubicBezTo>
                    <a:cubicBezTo>
                      <a:pt x="1931" y="414"/>
                      <a:pt x="1937" y="437"/>
                      <a:pt x="1943" y="437"/>
                    </a:cubicBezTo>
                    <a:cubicBezTo>
                      <a:pt x="1947" y="437"/>
                      <a:pt x="1950" y="427"/>
                      <a:pt x="1954" y="392"/>
                    </a:cubicBezTo>
                    <a:cubicBezTo>
                      <a:pt x="1977" y="523"/>
                      <a:pt x="2001" y="499"/>
                      <a:pt x="2025" y="523"/>
                    </a:cubicBezTo>
                    <a:cubicBezTo>
                      <a:pt x="2041" y="547"/>
                      <a:pt x="2057" y="642"/>
                      <a:pt x="2073" y="642"/>
                    </a:cubicBezTo>
                    <a:cubicBezTo>
                      <a:pt x="2081" y="642"/>
                      <a:pt x="2089" y="621"/>
                      <a:pt x="2096" y="559"/>
                    </a:cubicBezTo>
                    <a:cubicBezTo>
                      <a:pt x="2096" y="553"/>
                      <a:pt x="2096" y="550"/>
                      <a:pt x="2098" y="550"/>
                    </a:cubicBezTo>
                    <a:cubicBezTo>
                      <a:pt x="2099" y="550"/>
                      <a:pt x="2102" y="553"/>
                      <a:pt x="2108" y="559"/>
                    </a:cubicBezTo>
                    <a:cubicBezTo>
                      <a:pt x="2132" y="750"/>
                      <a:pt x="2168" y="654"/>
                      <a:pt x="2204" y="785"/>
                    </a:cubicBezTo>
                    <a:cubicBezTo>
                      <a:pt x="2209" y="807"/>
                      <a:pt x="2215" y="817"/>
                      <a:pt x="2220" y="817"/>
                    </a:cubicBezTo>
                    <a:cubicBezTo>
                      <a:pt x="2227" y="817"/>
                      <a:pt x="2233" y="804"/>
                      <a:pt x="2239" y="785"/>
                    </a:cubicBezTo>
                    <a:cubicBezTo>
                      <a:pt x="2251" y="750"/>
                      <a:pt x="2263" y="714"/>
                      <a:pt x="2275" y="714"/>
                    </a:cubicBezTo>
                    <a:cubicBezTo>
                      <a:pt x="2293" y="708"/>
                      <a:pt x="2311" y="696"/>
                      <a:pt x="2330" y="696"/>
                    </a:cubicBezTo>
                    <a:cubicBezTo>
                      <a:pt x="2349" y="696"/>
                      <a:pt x="2370" y="708"/>
                      <a:pt x="2394" y="750"/>
                    </a:cubicBezTo>
                    <a:cubicBezTo>
                      <a:pt x="2394" y="755"/>
                      <a:pt x="2397" y="758"/>
                      <a:pt x="2400" y="758"/>
                    </a:cubicBezTo>
                    <a:cubicBezTo>
                      <a:pt x="2403" y="758"/>
                      <a:pt x="2406" y="755"/>
                      <a:pt x="2406" y="750"/>
                    </a:cubicBezTo>
                    <a:cubicBezTo>
                      <a:pt x="2421" y="704"/>
                      <a:pt x="2434" y="684"/>
                      <a:pt x="2447" y="684"/>
                    </a:cubicBezTo>
                    <a:cubicBezTo>
                      <a:pt x="2464" y="684"/>
                      <a:pt x="2481" y="719"/>
                      <a:pt x="2501" y="773"/>
                    </a:cubicBezTo>
                    <a:cubicBezTo>
                      <a:pt x="2510" y="799"/>
                      <a:pt x="2518" y="824"/>
                      <a:pt x="2527" y="824"/>
                    </a:cubicBezTo>
                    <a:cubicBezTo>
                      <a:pt x="2530" y="824"/>
                      <a:pt x="2533" y="820"/>
                      <a:pt x="2537" y="809"/>
                    </a:cubicBezTo>
                    <a:cubicBezTo>
                      <a:pt x="2542" y="779"/>
                      <a:pt x="2547" y="774"/>
                      <a:pt x="2553" y="774"/>
                    </a:cubicBezTo>
                    <a:cubicBezTo>
                      <a:pt x="2556" y="774"/>
                      <a:pt x="2559" y="776"/>
                      <a:pt x="2562" y="776"/>
                    </a:cubicBezTo>
                    <a:cubicBezTo>
                      <a:pt x="2569" y="776"/>
                      <a:pt x="2576" y="772"/>
                      <a:pt x="2585" y="750"/>
                    </a:cubicBezTo>
                    <a:cubicBezTo>
                      <a:pt x="2598" y="704"/>
                      <a:pt x="2611" y="676"/>
                      <a:pt x="2624" y="676"/>
                    </a:cubicBezTo>
                    <a:cubicBezTo>
                      <a:pt x="2635" y="676"/>
                      <a:pt x="2645" y="695"/>
                      <a:pt x="2656" y="738"/>
                    </a:cubicBezTo>
                    <a:cubicBezTo>
                      <a:pt x="2673" y="793"/>
                      <a:pt x="2687" y="823"/>
                      <a:pt x="2701" y="823"/>
                    </a:cubicBezTo>
                    <a:cubicBezTo>
                      <a:pt x="2717" y="823"/>
                      <a:pt x="2732" y="784"/>
                      <a:pt x="2751" y="702"/>
                    </a:cubicBezTo>
                    <a:cubicBezTo>
                      <a:pt x="2751" y="688"/>
                      <a:pt x="2752" y="682"/>
                      <a:pt x="2754" y="682"/>
                    </a:cubicBezTo>
                    <a:cubicBezTo>
                      <a:pt x="2758" y="682"/>
                      <a:pt x="2767" y="713"/>
                      <a:pt x="2775" y="738"/>
                    </a:cubicBezTo>
                    <a:cubicBezTo>
                      <a:pt x="2775" y="744"/>
                      <a:pt x="2775" y="747"/>
                      <a:pt x="2776" y="747"/>
                    </a:cubicBezTo>
                    <a:cubicBezTo>
                      <a:pt x="2779" y="747"/>
                      <a:pt x="2786" y="709"/>
                      <a:pt x="2794" y="709"/>
                    </a:cubicBezTo>
                    <a:cubicBezTo>
                      <a:pt x="2796" y="709"/>
                      <a:pt x="2797" y="711"/>
                      <a:pt x="2799" y="714"/>
                    </a:cubicBezTo>
                    <a:cubicBezTo>
                      <a:pt x="2811" y="726"/>
                      <a:pt x="2835" y="761"/>
                      <a:pt x="2847" y="785"/>
                    </a:cubicBezTo>
                    <a:cubicBezTo>
                      <a:pt x="2849" y="791"/>
                      <a:pt x="2851" y="793"/>
                      <a:pt x="2851" y="793"/>
                    </a:cubicBezTo>
                    <a:cubicBezTo>
                      <a:pt x="2853" y="793"/>
                      <a:pt x="2847" y="770"/>
                      <a:pt x="2847" y="761"/>
                    </a:cubicBezTo>
                    <a:cubicBezTo>
                      <a:pt x="2851" y="745"/>
                      <a:pt x="2856" y="739"/>
                      <a:pt x="2860" y="739"/>
                    </a:cubicBezTo>
                    <a:cubicBezTo>
                      <a:pt x="2873" y="739"/>
                      <a:pt x="2885" y="785"/>
                      <a:pt x="2894" y="785"/>
                    </a:cubicBezTo>
                    <a:cubicBezTo>
                      <a:pt x="2899" y="785"/>
                      <a:pt x="2903" y="773"/>
                      <a:pt x="2906" y="738"/>
                    </a:cubicBezTo>
                    <a:cubicBezTo>
                      <a:pt x="2906" y="732"/>
                      <a:pt x="2907" y="730"/>
                      <a:pt x="2908" y="730"/>
                    </a:cubicBezTo>
                    <a:cubicBezTo>
                      <a:pt x="2912" y="730"/>
                      <a:pt x="2921" y="752"/>
                      <a:pt x="2930" y="761"/>
                    </a:cubicBezTo>
                    <a:cubicBezTo>
                      <a:pt x="2937" y="797"/>
                      <a:pt x="2948" y="820"/>
                      <a:pt x="2961" y="820"/>
                    </a:cubicBezTo>
                    <a:cubicBezTo>
                      <a:pt x="2970" y="820"/>
                      <a:pt x="2980" y="809"/>
                      <a:pt x="2989" y="785"/>
                    </a:cubicBezTo>
                    <a:cubicBezTo>
                      <a:pt x="2989" y="767"/>
                      <a:pt x="2996" y="742"/>
                      <a:pt x="3000" y="742"/>
                    </a:cubicBezTo>
                    <a:cubicBezTo>
                      <a:pt x="3001" y="742"/>
                      <a:pt x="3001" y="744"/>
                      <a:pt x="3001" y="750"/>
                    </a:cubicBezTo>
                    <a:cubicBezTo>
                      <a:pt x="3022" y="811"/>
                      <a:pt x="3042" y="822"/>
                      <a:pt x="3063" y="822"/>
                    </a:cubicBezTo>
                    <a:cubicBezTo>
                      <a:pt x="3073" y="822"/>
                      <a:pt x="3084" y="819"/>
                      <a:pt x="3094" y="819"/>
                    </a:cubicBezTo>
                    <a:cubicBezTo>
                      <a:pt x="3099" y="819"/>
                      <a:pt x="3104" y="819"/>
                      <a:pt x="3108" y="821"/>
                    </a:cubicBezTo>
                    <a:cubicBezTo>
                      <a:pt x="3144" y="833"/>
                      <a:pt x="3144" y="880"/>
                      <a:pt x="3156" y="916"/>
                    </a:cubicBezTo>
                    <a:cubicBezTo>
                      <a:pt x="3161" y="935"/>
                      <a:pt x="3164" y="943"/>
                      <a:pt x="3166" y="943"/>
                    </a:cubicBezTo>
                    <a:cubicBezTo>
                      <a:pt x="3170" y="943"/>
                      <a:pt x="3173" y="926"/>
                      <a:pt x="3180" y="904"/>
                    </a:cubicBezTo>
                    <a:cubicBezTo>
                      <a:pt x="3186" y="869"/>
                      <a:pt x="3192" y="851"/>
                      <a:pt x="3198" y="851"/>
                    </a:cubicBezTo>
                    <a:cubicBezTo>
                      <a:pt x="3204" y="851"/>
                      <a:pt x="3210" y="869"/>
                      <a:pt x="3216" y="904"/>
                    </a:cubicBezTo>
                    <a:cubicBezTo>
                      <a:pt x="3216" y="930"/>
                      <a:pt x="3228" y="950"/>
                      <a:pt x="3235" y="950"/>
                    </a:cubicBezTo>
                    <a:cubicBezTo>
                      <a:pt x="3238" y="950"/>
                      <a:pt x="3239" y="947"/>
                      <a:pt x="3239" y="940"/>
                    </a:cubicBezTo>
                    <a:cubicBezTo>
                      <a:pt x="3252" y="910"/>
                      <a:pt x="3265" y="898"/>
                      <a:pt x="3278" y="898"/>
                    </a:cubicBezTo>
                    <a:cubicBezTo>
                      <a:pt x="3301" y="898"/>
                      <a:pt x="3324" y="934"/>
                      <a:pt x="3347" y="964"/>
                    </a:cubicBezTo>
                    <a:cubicBezTo>
                      <a:pt x="3350" y="967"/>
                      <a:pt x="3353" y="969"/>
                      <a:pt x="3356" y="969"/>
                    </a:cubicBezTo>
                    <a:cubicBezTo>
                      <a:pt x="3365" y="969"/>
                      <a:pt x="3374" y="953"/>
                      <a:pt x="3382" y="892"/>
                    </a:cubicBezTo>
                    <a:cubicBezTo>
                      <a:pt x="3382" y="880"/>
                      <a:pt x="3382" y="869"/>
                      <a:pt x="3394" y="869"/>
                    </a:cubicBezTo>
                    <a:cubicBezTo>
                      <a:pt x="3406" y="880"/>
                      <a:pt x="3406" y="916"/>
                      <a:pt x="3406" y="940"/>
                    </a:cubicBezTo>
                    <a:cubicBezTo>
                      <a:pt x="3421" y="986"/>
                      <a:pt x="3437" y="1041"/>
                      <a:pt x="3452" y="1041"/>
                    </a:cubicBezTo>
                    <a:cubicBezTo>
                      <a:pt x="3460" y="1041"/>
                      <a:pt x="3469" y="1023"/>
                      <a:pt x="3478" y="976"/>
                    </a:cubicBezTo>
                    <a:cubicBezTo>
                      <a:pt x="3478" y="940"/>
                      <a:pt x="3489" y="904"/>
                      <a:pt x="3501" y="869"/>
                    </a:cubicBezTo>
                    <a:cubicBezTo>
                      <a:pt x="3508" y="848"/>
                      <a:pt x="3515" y="835"/>
                      <a:pt x="3520" y="835"/>
                    </a:cubicBezTo>
                    <a:cubicBezTo>
                      <a:pt x="3523" y="835"/>
                      <a:pt x="3525" y="842"/>
                      <a:pt x="3525" y="857"/>
                    </a:cubicBezTo>
                    <a:cubicBezTo>
                      <a:pt x="3549" y="940"/>
                      <a:pt x="3573" y="940"/>
                      <a:pt x="3585" y="952"/>
                    </a:cubicBezTo>
                    <a:lnTo>
                      <a:pt x="3704" y="952"/>
                    </a:lnTo>
                    <a:cubicBezTo>
                      <a:pt x="3716" y="952"/>
                      <a:pt x="3728" y="904"/>
                      <a:pt x="3740" y="880"/>
                    </a:cubicBezTo>
                    <a:cubicBezTo>
                      <a:pt x="3747" y="866"/>
                      <a:pt x="3750" y="856"/>
                      <a:pt x="3751" y="856"/>
                    </a:cubicBezTo>
                    <a:cubicBezTo>
                      <a:pt x="3751" y="856"/>
                      <a:pt x="3751" y="859"/>
                      <a:pt x="3751" y="869"/>
                    </a:cubicBezTo>
                    <a:cubicBezTo>
                      <a:pt x="3775" y="976"/>
                      <a:pt x="3799" y="940"/>
                      <a:pt x="3823" y="952"/>
                    </a:cubicBezTo>
                    <a:cubicBezTo>
                      <a:pt x="3847" y="952"/>
                      <a:pt x="3870" y="952"/>
                      <a:pt x="3894" y="928"/>
                    </a:cubicBezTo>
                    <a:cubicBezTo>
                      <a:pt x="3901" y="925"/>
                      <a:pt x="3908" y="923"/>
                      <a:pt x="3915" y="923"/>
                    </a:cubicBezTo>
                    <a:cubicBezTo>
                      <a:pt x="3936" y="923"/>
                      <a:pt x="3960" y="941"/>
                      <a:pt x="3978" y="1011"/>
                    </a:cubicBezTo>
                    <a:cubicBezTo>
                      <a:pt x="3981" y="1023"/>
                      <a:pt x="3985" y="1028"/>
                      <a:pt x="3989" y="1028"/>
                    </a:cubicBezTo>
                    <a:cubicBezTo>
                      <a:pt x="3997" y="1028"/>
                      <a:pt x="4005" y="1001"/>
                      <a:pt x="4013" y="952"/>
                    </a:cubicBezTo>
                    <a:cubicBezTo>
                      <a:pt x="4022" y="845"/>
                      <a:pt x="4038" y="831"/>
                      <a:pt x="4055" y="831"/>
                    </a:cubicBezTo>
                    <a:cubicBezTo>
                      <a:pt x="4061" y="831"/>
                      <a:pt x="4067" y="833"/>
                      <a:pt x="4073" y="833"/>
                    </a:cubicBezTo>
                    <a:cubicBezTo>
                      <a:pt x="4076" y="831"/>
                      <a:pt x="4080" y="830"/>
                      <a:pt x="4082" y="830"/>
                    </a:cubicBezTo>
                    <a:cubicBezTo>
                      <a:pt x="4092" y="830"/>
                      <a:pt x="4096" y="841"/>
                      <a:pt x="4101" y="841"/>
                    </a:cubicBezTo>
                    <a:cubicBezTo>
                      <a:pt x="4103" y="841"/>
                      <a:pt x="4105" y="839"/>
                      <a:pt x="4109" y="833"/>
                    </a:cubicBezTo>
                    <a:cubicBezTo>
                      <a:pt x="4133" y="910"/>
                      <a:pt x="4157" y="933"/>
                      <a:pt x="4181" y="933"/>
                    </a:cubicBezTo>
                    <a:cubicBezTo>
                      <a:pt x="4214" y="933"/>
                      <a:pt x="4247" y="892"/>
                      <a:pt x="4280" y="892"/>
                    </a:cubicBezTo>
                    <a:cubicBezTo>
                      <a:pt x="4282" y="892"/>
                      <a:pt x="4285" y="892"/>
                      <a:pt x="4287" y="892"/>
                    </a:cubicBezTo>
                    <a:cubicBezTo>
                      <a:pt x="4287" y="892"/>
                      <a:pt x="4299" y="869"/>
                      <a:pt x="4311" y="821"/>
                    </a:cubicBezTo>
                    <a:cubicBezTo>
                      <a:pt x="4323" y="763"/>
                      <a:pt x="4331" y="736"/>
                      <a:pt x="4340" y="736"/>
                    </a:cubicBezTo>
                    <a:cubicBezTo>
                      <a:pt x="4349" y="736"/>
                      <a:pt x="4358" y="766"/>
                      <a:pt x="4371" y="821"/>
                    </a:cubicBezTo>
                    <a:cubicBezTo>
                      <a:pt x="4378" y="853"/>
                      <a:pt x="4386" y="874"/>
                      <a:pt x="4391" y="874"/>
                    </a:cubicBezTo>
                    <a:cubicBezTo>
                      <a:pt x="4393" y="874"/>
                      <a:pt x="4394" y="869"/>
                      <a:pt x="4394" y="857"/>
                    </a:cubicBezTo>
                    <a:cubicBezTo>
                      <a:pt x="4420" y="736"/>
                      <a:pt x="4440" y="728"/>
                      <a:pt x="4462" y="728"/>
                    </a:cubicBezTo>
                    <a:cubicBezTo>
                      <a:pt x="4466" y="728"/>
                      <a:pt x="4470" y="728"/>
                      <a:pt x="4474" y="728"/>
                    </a:cubicBezTo>
                    <a:cubicBezTo>
                      <a:pt x="4479" y="728"/>
                      <a:pt x="4484" y="728"/>
                      <a:pt x="4490" y="726"/>
                    </a:cubicBezTo>
                    <a:cubicBezTo>
                      <a:pt x="4494" y="721"/>
                      <a:pt x="4497" y="719"/>
                      <a:pt x="4500" y="719"/>
                    </a:cubicBezTo>
                    <a:cubicBezTo>
                      <a:pt x="4509" y="719"/>
                      <a:pt x="4502" y="756"/>
                      <a:pt x="4502" y="785"/>
                    </a:cubicBezTo>
                    <a:cubicBezTo>
                      <a:pt x="4516" y="828"/>
                      <a:pt x="4526" y="857"/>
                      <a:pt x="4534" y="857"/>
                    </a:cubicBezTo>
                    <a:cubicBezTo>
                      <a:pt x="4539" y="857"/>
                      <a:pt x="4544" y="843"/>
                      <a:pt x="4549" y="809"/>
                    </a:cubicBezTo>
                    <a:cubicBezTo>
                      <a:pt x="4557" y="755"/>
                      <a:pt x="4570" y="741"/>
                      <a:pt x="4581" y="741"/>
                    </a:cubicBezTo>
                    <a:cubicBezTo>
                      <a:pt x="4587" y="741"/>
                      <a:pt x="4593" y="745"/>
                      <a:pt x="4597" y="750"/>
                    </a:cubicBezTo>
                    <a:cubicBezTo>
                      <a:pt x="4609" y="785"/>
                      <a:pt x="4609" y="833"/>
                      <a:pt x="4609" y="869"/>
                    </a:cubicBezTo>
                    <a:lnTo>
                      <a:pt x="4609" y="1000"/>
                    </a:lnTo>
                    <a:cubicBezTo>
                      <a:pt x="4644" y="928"/>
                      <a:pt x="4680" y="857"/>
                      <a:pt x="4728" y="857"/>
                    </a:cubicBezTo>
                    <a:cubicBezTo>
                      <a:pt x="4740" y="857"/>
                      <a:pt x="4752" y="857"/>
                      <a:pt x="4752" y="809"/>
                    </a:cubicBezTo>
                    <a:cubicBezTo>
                      <a:pt x="4763" y="757"/>
                      <a:pt x="4775" y="730"/>
                      <a:pt x="4786" y="730"/>
                    </a:cubicBezTo>
                    <a:cubicBezTo>
                      <a:pt x="4799" y="730"/>
                      <a:pt x="4811" y="760"/>
                      <a:pt x="4823" y="821"/>
                    </a:cubicBezTo>
                    <a:cubicBezTo>
                      <a:pt x="4835" y="797"/>
                      <a:pt x="4847" y="773"/>
                      <a:pt x="4859" y="761"/>
                    </a:cubicBezTo>
                    <a:cubicBezTo>
                      <a:pt x="4870" y="824"/>
                      <a:pt x="4884" y="851"/>
                      <a:pt x="4898" y="851"/>
                    </a:cubicBezTo>
                    <a:cubicBezTo>
                      <a:pt x="4914" y="851"/>
                      <a:pt x="4930" y="818"/>
                      <a:pt x="4942" y="761"/>
                    </a:cubicBezTo>
                    <a:cubicBezTo>
                      <a:pt x="4946" y="769"/>
                      <a:pt x="4949" y="772"/>
                      <a:pt x="4953" y="772"/>
                    </a:cubicBezTo>
                    <a:cubicBezTo>
                      <a:pt x="4966" y="772"/>
                      <a:pt x="4979" y="737"/>
                      <a:pt x="4991" y="737"/>
                    </a:cubicBezTo>
                    <a:cubicBezTo>
                      <a:pt x="4999" y="737"/>
                      <a:pt x="5006" y="748"/>
                      <a:pt x="5013" y="785"/>
                    </a:cubicBezTo>
                    <a:cubicBezTo>
                      <a:pt x="5016" y="769"/>
                      <a:pt x="5020" y="762"/>
                      <a:pt x="5023" y="762"/>
                    </a:cubicBezTo>
                    <a:cubicBezTo>
                      <a:pt x="5036" y="762"/>
                      <a:pt x="5052" y="833"/>
                      <a:pt x="5061" y="833"/>
                    </a:cubicBezTo>
                    <a:cubicBezTo>
                      <a:pt x="5085" y="833"/>
                      <a:pt x="5097" y="797"/>
                      <a:pt x="5109" y="750"/>
                    </a:cubicBezTo>
                    <a:cubicBezTo>
                      <a:pt x="5109" y="750"/>
                      <a:pt x="5109" y="761"/>
                      <a:pt x="5121" y="773"/>
                    </a:cubicBezTo>
                    <a:cubicBezTo>
                      <a:pt x="5128" y="816"/>
                      <a:pt x="5135" y="838"/>
                      <a:pt x="5142" y="838"/>
                    </a:cubicBezTo>
                    <a:cubicBezTo>
                      <a:pt x="5147" y="838"/>
                      <a:pt x="5152" y="828"/>
                      <a:pt x="5156" y="809"/>
                    </a:cubicBezTo>
                    <a:cubicBezTo>
                      <a:pt x="5171" y="780"/>
                      <a:pt x="5177" y="759"/>
                      <a:pt x="5182" y="759"/>
                    </a:cubicBezTo>
                    <a:cubicBezTo>
                      <a:pt x="5185" y="759"/>
                      <a:pt x="5188" y="767"/>
                      <a:pt x="5192" y="785"/>
                    </a:cubicBezTo>
                    <a:cubicBezTo>
                      <a:pt x="5206" y="819"/>
                      <a:pt x="5215" y="841"/>
                      <a:pt x="5225" y="841"/>
                    </a:cubicBezTo>
                    <a:cubicBezTo>
                      <a:pt x="5233" y="841"/>
                      <a:pt x="5241" y="828"/>
                      <a:pt x="5252" y="797"/>
                    </a:cubicBezTo>
                    <a:cubicBezTo>
                      <a:pt x="5252" y="774"/>
                      <a:pt x="5257" y="761"/>
                      <a:pt x="5263" y="761"/>
                    </a:cubicBezTo>
                    <a:cubicBezTo>
                      <a:pt x="5267" y="761"/>
                      <a:pt x="5271" y="765"/>
                      <a:pt x="5275" y="773"/>
                    </a:cubicBezTo>
                    <a:cubicBezTo>
                      <a:pt x="5301" y="858"/>
                      <a:pt x="5320" y="906"/>
                      <a:pt x="5342" y="906"/>
                    </a:cubicBezTo>
                    <a:cubicBezTo>
                      <a:pt x="5351" y="906"/>
                      <a:pt x="5360" y="898"/>
                      <a:pt x="5371" y="880"/>
                    </a:cubicBezTo>
                    <a:cubicBezTo>
                      <a:pt x="5371" y="880"/>
                      <a:pt x="5371" y="879"/>
                      <a:pt x="5371" y="879"/>
                    </a:cubicBezTo>
                    <a:cubicBezTo>
                      <a:pt x="5372" y="879"/>
                      <a:pt x="5380" y="936"/>
                      <a:pt x="5389" y="936"/>
                    </a:cubicBezTo>
                    <a:cubicBezTo>
                      <a:pt x="5391" y="936"/>
                      <a:pt x="5393" y="934"/>
                      <a:pt x="5394" y="928"/>
                    </a:cubicBezTo>
                    <a:cubicBezTo>
                      <a:pt x="5407" y="857"/>
                      <a:pt x="5424" y="828"/>
                      <a:pt x="5442" y="828"/>
                    </a:cubicBezTo>
                    <a:cubicBezTo>
                      <a:pt x="5457" y="828"/>
                      <a:pt x="5473" y="848"/>
                      <a:pt x="5490" y="880"/>
                    </a:cubicBezTo>
                    <a:cubicBezTo>
                      <a:pt x="5514" y="952"/>
                      <a:pt x="5525" y="892"/>
                      <a:pt x="5549" y="952"/>
                    </a:cubicBezTo>
                    <a:cubicBezTo>
                      <a:pt x="5554" y="966"/>
                      <a:pt x="5558" y="971"/>
                      <a:pt x="5562" y="971"/>
                    </a:cubicBezTo>
                    <a:cubicBezTo>
                      <a:pt x="5575" y="971"/>
                      <a:pt x="5585" y="914"/>
                      <a:pt x="5598" y="914"/>
                    </a:cubicBezTo>
                    <a:cubicBezTo>
                      <a:pt x="5601" y="914"/>
                      <a:pt x="5605" y="918"/>
                      <a:pt x="5609" y="928"/>
                    </a:cubicBezTo>
                    <a:cubicBezTo>
                      <a:pt x="5621" y="958"/>
                      <a:pt x="5630" y="964"/>
                      <a:pt x="5639" y="964"/>
                    </a:cubicBezTo>
                    <a:cubicBezTo>
                      <a:pt x="5645" y="964"/>
                      <a:pt x="5650" y="961"/>
                      <a:pt x="5657" y="961"/>
                    </a:cubicBezTo>
                    <a:cubicBezTo>
                      <a:pt x="5661" y="961"/>
                      <a:pt x="5664" y="962"/>
                      <a:pt x="5668" y="964"/>
                    </a:cubicBezTo>
                    <a:cubicBezTo>
                      <a:pt x="5683" y="964"/>
                      <a:pt x="5689" y="982"/>
                      <a:pt x="5696" y="982"/>
                    </a:cubicBezTo>
                    <a:cubicBezTo>
                      <a:pt x="5701" y="982"/>
                      <a:pt x="5707" y="975"/>
                      <a:pt x="5716" y="952"/>
                    </a:cubicBezTo>
                    <a:cubicBezTo>
                      <a:pt x="5722" y="913"/>
                      <a:pt x="5725" y="895"/>
                      <a:pt x="5729" y="895"/>
                    </a:cubicBezTo>
                    <a:cubicBezTo>
                      <a:pt x="5731" y="895"/>
                      <a:pt x="5734" y="907"/>
                      <a:pt x="5740" y="928"/>
                    </a:cubicBezTo>
                    <a:cubicBezTo>
                      <a:pt x="5747" y="957"/>
                      <a:pt x="5759" y="973"/>
                      <a:pt x="5769" y="973"/>
                    </a:cubicBezTo>
                    <a:cubicBezTo>
                      <a:pt x="5776" y="973"/>
                      <a:pt x="5783" y="966"/>
                      <a:pt x="5787" y="952"/>
                    </a:cubicBezTo>
                    <a:cubicBezTo>
                      <a:pt x="5799" y="918"/>
                      <a:pt x="5820" y="832"/>
                      <a:pt x="5833" y="832"/>
                    </a:cubicBezTo>
                    <a:cubicBezTo>
                      <a:pt x="5834" y="832"/>
                      <a:pt x="5834" y="832"/>
                      <a:pt x="5835" y="833"/>
                    </a:cubicBezTo>
                    <a:cubicBezTo>
                      <a:pt x="5854" y="842"/>
                      <a:pt x="5865" y="910"/>
                      <a:pt x="5875" y="910"/>
                    </a:cubicBezTo>
                    <a:cubicBezTo>
                      <a:pt x="5878" y="910"/>
                      <a:pt x="5880" y="905"/>
                      <a:pt x="5883" y="892"/>
                    </a:cubicBezTo>
                    <a:cubicBezTo>
                      <a:pt x="5900" y="943"/>
                      <a:pt x="5910" y="958"/>
                      <a:pt x="5924" y="958"/>
                    </a:cubicBezTo>
                    <a:cubicBezTo>
                      <a:pt x="5929" y="958"/>
                      <a:pt x="5935" y="955"/>
                      <a:pt x="5942" y="952"/>
                    </a:cubicBezTo>
                    <a:cubicBezTo>
                      <a:pt x="5990" y="952"/>
                      <a:pt x="6049" y="940"/>
                      <a:pt x="6097" y="928"/>
                    </a:cubicBezTo>
                    <a:cubicBezTo>
                      <a:pt x="6121" y="928"/>
                      <a:pt x="6145" y="916"/>
                      <a:pt x="6168" y="833"/>
                    </a:cubicBezTo>
                    <a:cubicBezTo>
                      <a:pt x="6175" y="807"/>
                      <a:pt x="6185" y="798"/>
                      <a:pt x="6195" y="798"/>
                    </a:cubicBezTo>
                    <a:cubicBezTo>
                      <a:pt x="6203" y="798"/>
                      <a:pt x="6211" y="804"/>
                      <a:pt x="6216" y="809"/>
                    </a:cubicBezTo>
                    <a:cubicBezTo>
                      <a:pt x="6232" y="817"/>
                      <a:pt x="6243" y="868"/>
                      <a:pt x="6255" y="868"/>
                    </a:cubicBezTo>
                    <a:cubicBezTo>
                      <a:pt x="6261" y="868"/>
                      <a:pt x="6268" y="856"/>
                      <a:pt x="6276" y="821"/>
                    </a:cubicBezTo>
                    <a:cubicBezTo>
                      <a:pt x="6291" y="844"/>
                      <a:pt x="6306" y="909"/>
                      <a:pt x="6321" y="909"/>
                    </a:cubicBezTo>
                    <a:cubicBezTo>
                      <a:pt x="6329" y="909"/>
                      <a:pt x="6338" y="887"/>
                      <a:pt x="6347" y="821"/>
                    </a:cubicBezTo>
                    <a:cubicBezTo>
                      <a:pt x="6347" y="814"/>
                      <a:pt x="6348" y="811"/>
                      <a:pt x="6350" y="811"/>
                    </a:cubicBezTo>
                    <a:cubicBezTo>
                      <a:pt x="6353" y="811"/>
                      <a:pt x="6359" y="825"/>
                      <a:pt x="6359" y="833"/>
                    </a:cubicBezTo>
                    <a:cubicBezTo>
                      <a:pt x="6385" y="910"/>
                      <a:pt x="6410" y="942"/>
                      <a:pt x="6434" y="942"/>
                    </a:cubicBezTo>
                    <a:cubicBezTo>
                      <a:pt x="6454" y="942"/>
                      <a:pt x="6473" y="919"/>
                      <a:pt x="6490" y="880"/>
                    </a:cubicBezTo>
                    <a:cubicBezTo>
                      <a:pt x="6496" y="867"/>
                      <a:pt x="6503" y="858"/>
                      <a:pt x="6509" y="858"/>
                    </a:cubicBezTo>
                    <a:cubicBezTo>
                      <a:pt x="6515" y="858"/>
                      <a:pt x="6520" y="864"/>
                      <a:pt x="6526" y="880"/>
                    </a:cubicBezTo>
                    <a:cubicBezTo>
                      <a:pt x="6529" y="887"/>
                      <a:pt x="6533" y="890"/>
                      <a:pt x="6537" y="890"/>
                    </a:cubicBezTo>
                    <a:cubicBezTo>
                      <a:pt x="6549" y="890"/>
                      <a:pt x="6564" y="868"/>
                      <a:pt x="6573" y="833"/>
                    </a:cubicBezTo>
                    <a:cubicBezTo>
                      <a:pt x="6581" y="810"/>
                      <a:pt x="6584" y="791"/>
                      <a:pt x="6588" y="791"/>
                    </a:cubicBezTo>
                    <a:cubicBezTo>
                      <a:pt x="6590" y="791"/>
                      <a:pt x="6593" y="797"/>
                      <a:pt x="6597" y="809"/>
                    </a:cubicBezTo>
                    <a:cubicBezTo>
                      <a:pt x="6621" y="976"/>
                      <a:pt x="6645" y="869"/>
                      <a:pt x="6668" y="976"/>
                    </a:cubicBezTo>
                    <a:cubicBezTo>
                      <a:pt x="6682" y="1038"/>
                      <a:pt x="6696" y="1068"/>
                      <a:pt x="6710" y="1068"/>
                    </a:cubicBezTo>
                    <a:cubicBezTo>
                      <a:pt x="6720" y="1068"/>
                      <a:pt x="6730" y="1053"/>
                      <a:pt x="6740" y="1023"/>
                    </a:cubicBezTo>
                    <a:cubicBezTo>
                      <a:pt x="6744" y="1011"/>
                      <a:pt x="6747" y="1007"/>
                      <a:pt x="6749" y="1007"/>
                    </a:cubicBezTo>
                    <a:cubicBezTo>
                      <a:pt x="6752" y="1007"/>
                      <a:pt x="6755" y="1014"/>
                      <a:pt x="6759" y="1014"/>
                    </a:cubicBezTo>
                    <a:cubicBezTo>
                      <a:pt x="6760" y="1014"/>
                      <a:pt x="6762" y="1013"/>
                      <a:pt x="6764" y="1011"/>
                    </a:cubicBezTo>
                    <a:cubicBezTo>
                      <a:pt x="6767" y="1008"/>
                      <a:pt x="6771" y="1007"/>
                      <a:pt x="6774" y="1007"/>
                    </a:cubicBezTo>
                    <a:cubicBezTo>
                      <a:pt x="6783" y="1007"/>
                      <a:pt x="6791" y="1015"/>
                      <a:pt x="6799" y="1023"/>
                    </a:cubicBezTo>
                    <a:cubicBezTo>
                      <a:pt x="6821" y="1062"/>
                      <a:pt x="6844" y="1088"/>
                      <a:pt x="6864" y="1088"/>
                    </a:cubicBezTo>
                    <a:cubicBezTo>
                      <a:pt x="6889" y="1088"/>
                      <a:pt x="6911" y="1053"/>
                      <a:pt x="6930" y="964"/>
                    </a:cubicBezTo>
                    <a:cubicBezTo>
                      <a:pt x="6934" y="952"/>
                      <a:pt x="6938" y="947"/>
                      <a:pt x="6942" y="947"/>
                    </a:cubicBezTo>
                    <a:cubicBezTo>
                      <a:pt x="6950" y="947"/>
                      <a:pt x="6958" y="968"/>
                      <a:pt x="6966" y="1000"/>
                    </a:cubicBezTo>
                    <a:cubicBezTo>
                      <a:pt x="6973" y="1026"/>
                      <a:pt x="6979" y="1042"/>
                      <a:pt x="6984" y="1042"/>
                    </a:cubicBezTo>
                    <a:cubicBezTo>
                      <a:pt x="6988" y="1042"/>
                      <a:pt x="6990" y="1032"/>
                      <a:pt x="6990" y="1011"/>
                    </a:cubicBezTo>
                    <a:cubicBezTo>
                      <a:pt x="6997" y="975"/>
                      <a:pt x="7005" y="961"/>
                      <a:pt x="7015" y="961"/>
                    </a:cubicBezTo>
                    <a:cubicBezTo>
                      <a:pt x="7021" y="961"/>
                      <a:pt x="7028" y="967"/>
                      <a:pt x="7038" y="976"/>
                    </a:cubicBezTo>
                    <a:cubicBezTo>
                      <a:pt x="7049" y="1000"/>
                      <a:pt x="7061" y="1000"/>
                      <a:pt x="7085" y="1023"/>
                    </a:cubicBezTo>
                    <a:cubicBezTo>
                      <a:pt x="7091" y="1040"/>
                      <a:pt x="7101" y="1054"/>
                      <a:pt x="7113" y="1054"/>
                    </a:cubicBezTo>
                    <a:cubicBezTo>
                      <a:pt x="7127" y="1054"/>
                      <a:pt x="7144" y="1034"/>
                      <a:pt x="7157" y="976"/>
                    </a:cubicBezTo>
                    <a:cubicBezTo>
                      <a:pt x="7162" y="925"/>
                      <a:pt x="7170" y="904"/>
                      <a:pt x="7179" y="904"/>
                    </a:cubicBezTo>
                    <a:cubicBezTo>
                      <a:pt x="7188" y="904"/>
                      <a:pt x="7198" y="931"/>
                      <a:pt x="7204" y="976"/>
                    </a:cubicBezTo>
                    <a:cubicBezTo>
                      <a:pt x="7206" y="982"/>
                      <a:pt x="7207" y="985"/>
                      <a:pt x="7209" y="985"/>
                    </a:cubicBezTo>
                    <a:cubicBezTo>
                      <a:pt x="7218" y="985"/>
                      <a:pt x="7226" y="907"/>
                      <a:pt x="7235" y="907"/>
                    </a:cubicBezTo>
                    <a:cubicBezTo>
                      <a:pt x="7237" y="907"/>
                      <a:pt x="7238" y="910"/>
                      <a:pt x="7240" y="916"/>
                    </a:cubicBezTo>
                    <a:cubicBezTo>
                      <a:pt x="7252" y="952"/>
                      <a:pt x="7252" y="988"/>
                      <a:pt x="7276" y="1023"/>
                    </a:cubicBezTo>
                    <a:cubicBezTo>
                      <a:pt x="7276" y="1028"/>
                      <a:pt x="7277" y="1030"/>
                      <a:pt x="7280" y="1030"/>
                    </a:cubicBezTo>
                    <a:cubicBezTo>
                      <a:pt x="7284" y="1030"/>
                      <a:pt x="7292" y="1022"/>
                      <a:pt x="7299" y="1000"/>
                    </a:cubicBezTo>
                    <a:cubicBezTo>
                      <a:pt x="7317" y="930"/>
                      <a:pt x="7332" y="900"/>
                      <a:pt x="7346" y="900"/>
                    </a:cubicBezTo>
                    <a:cubicBezTo>
                      <a:pt x="7361" y="900"/>
                      <a:pt x="7376" y="933"/>
                      <a:pt x="7395" y="988"/>
                    </a:cubicBezTo>
                    <a:cubicBezTo>
                      <a:pt x="7407" y="1011"/>
                      <a:pt x="7419" y="1023"/>
                      <a:pt x="7419" y="1023"/>
                    </a:cubicBezTo>
                    <a:cubicBezTo>
                      <a:pt x="7430" y="1011"/>
                      <a:pt x="7442" y="964"/>
                      <a:pt x="7454" y="964"/>
                    </a:cubicBezTo>
                    <a:cubicBezTo>
                      <a:pt x="7466" y="976"/>
                      <a:pt x="7478" y="1035"/>
                      <a:pt x="7502" y="1047"/>
                    </a:cubicBezTo>
                    <a:cubicBezTo>
                      <a:pt x="7505" y="1053"/>
                      <a:pt x="7509" y="1056"/>
                      <a:pt x="7513" y="1056"/>
                    </a:cubicBezTo>
                    <a:cubicBezTo>
                      <a:pt x="7525" y="1056"/>
                      <a:pt x="7541" y="1029"/>
                      <a:pt x="7550" y="976"/>
                    </a:cubicBezTo>
                    <a:cubicBezTo>
                      <a:pt x="7550" y="959"/>
                      <a:pt x="7561" y="942"/>
                      <a:pt x="7568" y="942"/>
                    </a:cubicBezTo>
                    <a:cubicBezTo>
                      <a:pt x="7571" y="942"/>
                      <a:pt x="7573" y="945"/>
                      <a:pt x="7573" y="952"/>
                    </a:cubicBezTo>
                    <a:cubicBezTo>
                      <a:pt x="7576" y="961"/>
                      <a:pt x="7580" y="964"/>
                      <a:pt x="7584" y="964"/>
                    </a:cubicBezTo>
                    <a:cubicBezTo>
                      <a:pt x="7593" y="964"/>
                      <a:pt x="7605" y="946"/>
                      <a:pt x="7614" y="946"/>
                    </a:cubicBezTo>
                    <a:cubicBezTo>
                      <a:pt x="7616" y="946"/>
                      <a:pt x="7619" y="948"/>
                      <a:pt x="7621" y="952"/>
                    </a:cubicBezTo>
                    <a:cubicBezTo>
                      <a:pt x="7623" y="957"/>
                      <a:pt x="7624" y="959"/>
                      <a:pt x="7626" y="959"/>
                    </a:cubicBezTo>
                    <a:cubicBezTo>
                      <a:pt x="7633" y="959"/>
                      <a:pt x="7641" y="917"/>
                      <a:pt x="7648" y="917"/>
                    </a:cubicBezTo>
                    <a:cubicBezTo>
                      <a:pt x="7651" y="917"/>
                      <a:pt x="7654" y="923"/>
                      <a:pt x="7657" y="940"/>
                    </a:cubicBezTo>
                    <a:cubicBezTo>
                      <a:pt x="7662" y="955"/>
                      <a:pt x="7666" y="961"/>
                      <a:pt x="7670" y="961"/>
                    </a:cubicBezTo>
                    <a:cubicBezTo>
                      <a:pt x="7686" y="961"/>
                      <a:pt x="7695" y="880"/>
                      <a:pt x="7704" y="880"/>
                    </a:cubicBezTo>
                    <a:cubicBezTo>
                      <a:pt x="7708" y="884"/>
                      <a:pt x="7710" y="886"/>
                      <a:pt x="7710" y="886"/>
                    </a:cubicBezTo>
                    <a:cubicBezTo>
                      <a:pt x="7711" y="886"/>
                      <a:pt x="7708" y="880"/>
                      <a:pt x="7716" y="880"/>
                    </a:cubicBezTo>
                    <a:cubicBezTo>
                      <a:pt x="7716" y="904"/>
                      <a:pt x="7728" y="916"/>
                      <a:pt x="7728" y="928"/>
                    </a:cubicBezTo>
                    <a:cubicBezTo>
                      <a:pt x="7739" y="983"/>
                      <a:pt x="7750" y="1048"/>
                      <a:pt x="7761" y="1048"/>
                    </a:cubicBezTo>
                    <a:cubicBezTo>
                      <a:pt x="7762" y="1048"/>
                      <a:pt x="7763" y="1048"/>
                      <a:pt x="7764" y="1047"/>
                    </a:cubicBezTo>
                    <a:cubicBezTo>
                      <a:pt x="7800" y="1035"/>
                      <a:pt x="7835" y="1011"/>
                      <a:pt x="7871" y="1000"/>
                    </a:cubicBezTo>
                    <a:cubicBezTo>
                      <a:pt x="7893" y="872"/>
                      <a:pt x="7916" y="849"/>
                      <a:pt x="7941" y="849"/>
                    </a:cubicBezTo>
                    <a:cubicBezTo>
                      <a:pt x="7956" y="849"/>
                      <a:pt x="7972" y="857"/>
                      <a:pt x="7990" y="857"/>
                    </a:cubicBezTo>
                    <a:cubicBezTo>
                      <a:pt x="8002" y="857"/>
                      <a:pt x="8014" y="880"/>
                      <a:pt x="8026" y="928"/>
                    </a:cubicBezTo>
                    <a:cubicBezTo>
                      <a:pt x="8031" y="973"/>
                      <a:pt x="8040" y="997"/>
                      <a:pt x="8048" y="997"/>
                    </a:cubicBezTo>
                    <a:cubicBezTo>
                      <a:pt x="8057" y="997"/>
                      <a:pt x="8067" y="967"/>
                      <a:pt x="8073" y="904"/>
                    </a:cubicBezTo>
                    <a:cubicBezTo>
                      <a:pt x="8081" y="868"/>
                      <a:pt x="8088" y="854"/>
                      <a:pt x="8095" y="854"/>
                    </a:cubicBezTo>
                    <a:cubicBezTo>
                      <a:pt x="8100" y="854"/>
                      <a:pt x="8104" y="859"/>
                      <a:pt x="8109" y="869"/>
                    </a:cubicBezTo>
                    <a:cubicBezTo>
                      <a:pt x="8118" y="886"/>
                      <a:pt x="8127" y="937"/>
                      <a:pt x="8136" y="937"/>
                    </a:cubicBezTo>
                    <a:cubicBezTo>
                      <a:pt x="8139" y="937"/>
                      <a:pt x="8142" y="931"/>
                      <a:pt x="8145" y="916"/>
                    </a:cubicBezTo>
                    <a:cubicBezTo>
                      <a:pt x="8147" y="905"/>
                      <a:pt x="8149" y="901"/>
                      <a:pt x="8151" y="901"/>
                    </a:cubicBezTo>
                    <a:cubicBezTo>
                      <a:pt x="8158" y="901"/>
                      <a:pt x="8164" y="934"/>
                      <a:pt x="8170" y="934"/>
                    </a:cubicBezTo>
                    <a:cubicBezTo>
                      <a:pt x="8174" y="934"/>
                      <a:pt x="8177" y="924"/>
                      <a:pt x="8181" y="892"/>
                    </a:cubicBezTo>
                    <a:cubicBezTo>
                      <a:pt x="8189" y="909"/>
                      <a:pt x="8197" y="956"/>
                      <a:pt x="8210" y="956"/>
                    </a:cubicBezTo>
                    <a:cubicBezTo>
                      <a:pt x="8215" y="956"/>
                      <a:pt x="8221" y="949"/>
                      <a:pt x="8228" y="928"/>
                    </a:cubicBezTo>
                    <a:cubicBezTo>
                      <a:pt x="8231" y="909"/>
                      <a:pt x="8234" y="904"/>
                      <a:pt x="8238" y="904"/>
                    </a:cubicBezTo>
                    <a:cubicBezTo>
                      <a:pt x="8243" y="904"/>
                      <a:pt x="8248" y="916"/>
                      <a:pt x="8255" y="916"/>
                    </a:cubicBezTo>
                    <a:cubicBezTo>
                      <a:pt x="8261" y="916"/>
                      <a:pt x="8267" y="906"/>
                      <a:pt x="8276" y="869"/>
                    </a:cubicBezTo>
                    <a:cubicBezTo>
                      <a:pt x="8276" y="843"/>
                      <a:pt x="8279" y="831"/>
                      <a:pt x="8284" y="831"/>
                    </a:cubicBezTo>
                    <a:cubicBezTo>
                      <a:pt x="8289" y="831"/>
                      <a:pt x="8294" y="840"/>
                      <a:pt x="8300" y="857"/>
                    </a:cubicBezTo>
                    <a:cubicBezTo>
                      <a:pt x="8304" y="883"/>
                      <a:pt x="8310" y="893"/>
                      <a:pt x="8316" y="893"/>
                    </a:cubicBezTo>
                    <a:cubicBezTo>
                      <a:pt x="8327" y="893"/>
                      <a:pt x="8340" y="863"/>
                      <a:pt x="8347" y="833"/>
                    </a:cubicBezTo>
                    <a:cubicBezTo>
                      <a:pt x="8352" y="815"/>
                      <a:pt x="8356" y="808"/>
                      <a:pt x="8361" y="808"/>
                    </a:cubicBezTo>
                    <a:cubicBezTo>
                      <a:pt x="8369" y="808"/>
                      <a:pt x="8380" y="831"/>
                      <a:pt x="8395" y="869"/>
                    </a:cubicBezTo>
                    <a:cubicBezTo>
                      <a:pt x="8411" y="943"/>
                      <a:pt x="8427" y="968"/>
                      <a:pt x="8443" y="968"/>
                    </a:cubicBezTo>
                    <a:cubicBezTo>
                      <a:pt x="8463" y="968"/>
                      <a:pt x="8482" y="931"/>
                      <a:pt x="8502" y="904"/>
                    </a:cubicBezTo>
                    <a:cubicBezTo>
                      <a:pt x="8526" y="714"/>
                      <a:pt x="8562" y="857"/>
                      <a:pt x="8597" y="666"/>
                    </a:cubicBezTo>
                    <a:cubicBezTo>
                      <a:pt x="8597" y="659"/>
                      <a:pt x="8598" y="656"/>
                      <a:pt x="8600" y="656"/>
                    </a:cubicBezTo>
                    <a:cubicBezTo>
                      <a:pt x="8603" y="656"/>
                      <a:pt x="8609" y="670"/>
                      <a:pt x="8609" y="678"/>
                    </a:cubicBezTo>
                    <a:cubicBezTo>
                      <a:pt x="8628" y="744"/>
                      <a:pt x="8640" y="781"/>
                      <a:pt x="8655" y="781"/>
                    </a:cubicBezTo>
                    <a:cubicBezTo>
                      <a:pt x="8659" y="781"/>
                      <a:pt x="8664" y="778"/>
                      <a:pt x="8669" y="773"/>
                    </a:cubicBezTo>
                    <a:cubicBezTo>
                      <a:pt x="8671" y="771"/>
                      <a:pt x="8674" y="769"/>
                      <a:pt x="8676" y="769"/>
                    </a:cubicBezTo>
                    <a:cubicBezTo>
                      <a:pt x="8686" y="769"/>
                      <a:pt x="8695" y="789"/>
                      <a:pt x="8704" y="845"/>
                    </a:cubicBezTo>
                    <a:cubicBezTo>
                      <a:pt x="8709" y="874"/>
                      <a:pt x="8711" y="884"/>
                      <a:pt x="8714" y="884"/>
                    </a:cubicBezTo>
                    <a:cubicBezTo>
                      <a:pt x="8718" y="884"/>
                      <a:pt x="8720" y="848"/>
                      <a:pt x="8728" y="833"/>
                    </a:cubicBezTo>
                    <a:cubicBezTo>
                      <a:pt x="8732" y="826"/>
                      <a:pt x="8734" y="823"/>
                      <a:pt x="8736" y="823"/>
                    </a:cubicBezTo>
                    <a:cubicBezTo>
                      <a:pt x="8741" y="823"/>
                      <a:pt x="8743" y="843"/>
                      <a:pt x="8752" y="869"/>
                    </a:cubicBezTo>
                    <a:cubicBezTo>
                      <a:pt x="8765" y="919"/>
                      <a:pt x="8777" y="946"/>
                      <a:pt x="8790" y="946"/>
                    </a:cubicBezTo>
                    <a:cubicBezTo>
                      <a:pt x="8801" y="946"/>
                      <a:pt x="8812" y="925"/>
                      <a:pt x="8823" y="880"/>
                    </a:cubicBezTo>
                    <a:cubicBezTo>
                      <a:pt x="8844" y="800"/>
                      <a:pt x="8864" y="771"/>
                      <a:pt x="8884" y="771"/>
                    </a:cubicBezTo>
                    <a:cubicBezTo>
                      <a:pt x="8888" y="771"/>
                      <a:pt x="8891" y="771"/>
                      <a:pt x="8895" y="773"/>
                    </a:cubicBezTo>
                    <a:cubicBezTo>
                      <a:pt x="8905" y="778"/>
                      <a:pt x="8920" y="787"/>
                      <a:pt x="8937" y="787"/>
                    </a:cubicBezTo>
                    <a:cubicBezTo>
                      <a:pt x="8963" y="787"/>
                      <a:pt x="8993" y="768"/>
                      <a:pt x="9014" y="690"/>
                    </a:cubicBezTo>
                    <a:cubicBezTo>
                      <a:pt x="9014" y="684"/>
                      <a:pt x="9017" y="678"/>
                      <a:pt x="9020" y="678"/>
                    </a:cubicBezTo>
                    <a:cubicBezTo>
                      <a:pt x="9023" y="678"/>
                      <a:pt x="9026" y="684"/>
                      <a:pt x="9026" y="702"/>
                    </a:cubicBezTo>
                    <a:cubicBezTo>
                      <a:pt x="9042" y="765"/>
                      <a:pt x="9052" y="765"/>
                      <a:pt x="9065" y="765"/>
                    </a:cubicBezTo>
                    <a:cubicBezTo>
                      <a:pt x="9071" y="765"/>
                      <a:pt x="9077" y="765"/>
                      <a:pt x="9085" y="773"/>
                    </a:cubicBezTo>
                    <a:cubicBezTo>
                      <a:pt x="9097" y="809"/>
                      <a:pt x="9121" y="845"/>
                      <a:pt x="9133" y="880"/>
                    </a:cubicBezTo>
                    <a:lnTo>
                      <a:pt x="9145" y="880"/>
                    </a:lnTo>
                    <a:cubicBezTo>
                      <a:pt x="9157" y="880"/>
                      <a:pt x="9169" y="833"/>
                      <a:pt x="9181" y="833"/>
                    </a:cubicBezTo>
                    <a:cubicBezTo>
                      <a:pt x="9193" y="833"/>
                      <a:pt x="9204" y="892"/>
                      <a:pt x="9216" y="904"/>
                    </a:cubicBezTo>
                    <a:cubicBezTo>
                      <a:pt x="9222" y="910"/>
                      <a:pt x="9231" y="913"/>
                      <a:pt x="9242" y="913"/>
                    </a:cubicBezTo>
                    <a:cubicBezTo>
                      <a:pt x="9252" y="913"/>
                      <a:pt x="9264" y="910"/>
                      <a:pt x="9276" y="904"/>
                    </a:cubicBezTo>
                    <a:cubicBezTo>
                      <a:pt x="9288" y="904"/>
                      <a:pt x="9300" y="857"/>
                      <a:pt x="9312" y="785"/>
                    </a:cubicBezTo>
                    <a:cubicBezTo>
                      <a:pt x="9335" y="678"/>
                      <a:pt x="9335" y="559"/>
                      <a:pt x="9312" y="452"/>
                    </a:cubicBezTo>
                    <a:cubicBezTo>
                      <a:pt x="9312" y="380"/>
                      <a:pt x="9312" y="309"/>
                      <a:pt x="9324" y="249"/>
                    </a:cubicBezTo>
                    <a:lnTo>
                      <a:pt x="9335" y="130"/>
                    </a:lnTo>
                    <a:cubicBezTo>
                      <a:pt x="9335" y="107"/>
                      <a:pt x="9324" y="71"/>
                      <a:pt x="9324" y="71"/>
                    </a:cubicBezTo>
                    <a:cubicBezTo>
                      <a:pt x="9315" y="71"/>
                      <a:pt x="9306" y="70"/>
                      <a:pt x="9297" y="70"/>
                    </a:cubicBezTo>
                    <a:cubicBezTo>
                      <a:pt x="9267" y="70"/>
                      <a:pt x="9235" y="83"/>
                      <a:pt x="9216" y="202"/>
                    </a:cubicBezTo>
                    <a:cubicBezTo>
                      <a:pt x="9212" y="214"/>
                      <a:pt x="9208" y="219"/>
                      <a:pt x="9204" y="219"/>
                    </a:cubicBezTo>
                    <a:cubicBezTo>
                      <a:pt x="9197" y="219"/>
                      <a:pt x="9189" y="198"/>
                      <a:pt x="9181" y="166"/>
                    </a:cubicBezTo>
                    <a:cubicBezTo>
                      <a:pt x="9164" y="105"/>
                      <a:pt x="9150" y="75"/>
                      <a:pt x="9137" y="75"/>
                    </a:cubicBezTo>
                    <a:cubicBezTo>
                      <a:pt x="9123" y="75"/>
                      <a:pt x="9110" y="114"/>
                      <a:pt x="9097" y="190"/>
                    </a:cubicBezTo>
                    <a:cubicBezTo>
                      <a:pt x="9097" y="207"/>
                      <a:pt x="9094" y="215"/>
                      <a:pt x="9090" y="215"/>
                    </a:cubicBezTo>
                    <a:cubicBezTo>
                      <a:pt x="9083" y="215"/>
                      <a:pt x="9074" y="192"/>
                      <a:pt x="9074" y="154"/>
                    </a:cubicBezTo>
                    <a:cubicBezTo>
                      <a:pt x="9064" y="117"/>
                      <a:pt x="9055" y="87"/>
                      <a:pt x="9046" y="87"/>
                    </a:cubicBezTo>
                    <a:cubicBezTo>
                      <a:pt x="9043" y="87"/>
                      <a:pt x="9040" y="89"/>
                      <a:pt x="9038" y="95"/>
                    </a:cubicBezTo>
                    <a:cubicBezTo>
                      <a:pt x="9030" y="111"/>
                      <a:pt x="9016" y="155"/>
                      <a:pt x="9004" y="155"/>
                    </a:cubicBezTo>
                    <a:cubicBezTo>
                      <a:pt x="8999" y="155"/>
                      <a:pt x="8994" y="145"/>
                      <a:pt x="8990" y="118"/>
                    </a:cubicBezTo>
                    <a:lnTo>
                      <a:pt x="8883" y="118"/>
                    </a:lnTo>
                    <a:cubicBezTo>
                      <a:pt x="8883" y="118"/>
                      <a:pt x="8871" y="166"/>
                      <a:pt x="8871" y="249"/>
                    </a:cubicBezTo>
                    <a:cubicBezTo>
                      <a:pt x="8871" y="353"/>
                      <a:pt x="8859" y="400"/>
                      <a:pt x="8847" y="400"/>
                    </a:cubicBezTo>
                    <a:cubicBezTo>
                      <a:pt x="8843" y="400"/>
                      <a:pt x="8839" y="394"/>
                      <a:pt x="8835" y="380"/>
                    </a:cubicBezTo>
                    <a:cubicBezTo>
                      <a:pt x="8800" y="238"/>
                      <a:pt x="8800" y="249"/>
                      <a:pt x="8752" y="238"/>
                    </a:cubicBezTo>
                    <a:cubicBezTo>
                      <a:pt x="8735" y="238"/>
                      <a:pt x="8724" y="172"/>
                      <a:pt x="8711" y="172"/>
                    </a:cubicBezTo>
                    <a:cubicBezTo>
                      <a:pt x="8705" y="172"/>
                      <a:pt x="8699" y="183"/>
                      <a:pt x="8693" y="214"/>
                    </a:cubicBezTo>
                    <a:cubicBezTo>
                      <a:pt x="8682" y="192"/>
                      <a:pt x="8671" y="141"/>
                      <a:pt x="8660" y="141"/>
                    </a:cubicBezTo>
                    <a:cubicBezTo>
                      <a:pt x="8659" y="141"/>
                      <a:pt x="8658" y="141"/>
                      <a:pt x="8657" y="142"/>
                    </a:cubicBezTo>
                    <a:cubicBezTo>
                      <a:pt x="8645" y="142"/>
                      <a:pt x="8621" y="214"/>
                      <a:pt x="8609" y="238"/>
                    </a:cubicBezTo>
                    <a:cubicBezTo>
                      <a:pt x="8603" y="244"/>
                      <a:pt x="8593" y="257"/>
                      <a:pt x="8584" y="257"/>
                    </a:cubicBezTo>
                    <a:cubicBezTo>
                      <a:pt x="8575" y="257"/>
                      <a:pt x="8567" y="247"/>
                      <a:pt x="8562" y="214"/>
                    </a:cubicBezTo>
                    <a:cubicBezTo>
                      <a:pt x="8559" y="197"/>
                      <a:pt x="8555" y="191"/>
                      <a:pt x="8551" y="191"/>
                    </a:cubicBezTo>
                    <a:cubicBezTo>
                      <a:pt x="8544" y="191"/>
                      <a:pt x="8536" y="210"/>
                      <a:pt x="8528" y="210"/>
                    </a:cubicBezTo>
                    <a:cubicBezTo>
                      <a:pt x="8523" y="210"/>
                      <a:pt x="8518" y="200"/>
                      <a:pt x="8514" y="166"/>
                    </a:cubicBezTo>
                    <a:cubicBezTo>
                      <a:pt x="8511" y="147"/>
                      <a:pt x="8509" y="141"/>
                      <a:pt x="8506" y="141"/>
                    </a:cubicBezTo>
                    <a:cubicBezTo>
                      <a:pt x="8499" y="141"/>
                      <a:pt x="8490" y="186"/>
                      <a:pt x="8479" y="186"/>
                    </a:cubicBezTo>
                    <a:cubicBezTo>
                      <a:pt x="8475" y="186"/>
                      <a:pt x="8471" y="180"/>
                      <a:pt x="8466" y="166"/>
                    </a:cubicBezTo>
                    <a:cubicBezTo>
                      <a:pt x="8454" y="107"/>
                      <a:pt x="8442" y="130"/>
                      <a:pt x="8419" y="118"/>
                    </a:cubicBezTo>
                    <a:cubicBezTo>
                      <a:pt x="8417" y="117"/>
                      <a:pt x="8416" y="116"/>
                      <a:pt x="8414" y="116"/>
                    </a:cubicBezTo>
                    <a:cubicBezTo>
                      <a:pt x="8401" y="116"/>
                      <a:pt x="8380" y="155"/>
                      <a:pt x="8359" y="249"/>
                    </a:cubicBezTo>
                    <a:cubicBezTo>
                      <a:pt x="8356" y="266"/>
                      <a:pt x="8353" y="272"/>
                      <a:pt x="8350" y="272"/>
                    </a:cubicBezTo>
                    <a:cubicBezTo>
                      <a:pt x="8342" y="272"/>
                      <a:pt x="8335" y="228"/>
                      <a:pt x="8335" y="202"/>
                    </a:cubicBezTo>
                    <a:cubicBezTo>
                      <a:pt x="8332" y="190"/>
                      <a:pt x="8330" y="185"/>
                      <a:pt x="8328" y="185"/>
                    </a:cubicBezTo>
                    <a:cubicBezTo>
                      <a:pt x="8323" y="185"/>
                      <a:pt x="8323" y="229"/>
                      <a:pt x="8323" y="273"/>
                    </a:cubicBezTo>
                    <a:cubicBezTo>
                      <a:pt x="8312" y="345"/>
                      <a:pt x="8312" y="369"/>
                      <a:pt x="8300" y="369"/>
                    </a:cubicBezTo>
                    <a:cubicBezTo>
                      <a:pt x="8300" y="359"/>
                      <a:pt x="8291" y="315"/>
                      <a:pt x="8282" y="315"/>
                    </a:cubicBezTo>
                    <a:cubicBezTo>
                      <a:pt x="8280" y="315"/>
                      <a:pt x="8278" y="317"/>
                      <a:pt x="8276" y="321"/>
                    </a:cubicBezTo>
                    <a:cubicBezTo>
                      <a:pt x="8271" y="352"/>
                      <a:pt x="8267" y="366"/>
                      <a:pt x="8262" y="366"/>
                    </a:cubicBezTo>
                    <a:cubicBezTo>
                      <a:pt x="8253" y="366"/>
                      <a:pt x="8243" y="324"/>
                      <a:pt x="8228" y="249"/>
                    </a:cubicBezTo>
                    <a:cubicBezTo>
                      <a:pt x="8221" y="172"/>
                      <a:pt x="8210" y="145"/>
                      <a:pt x="8200" y="145"/>
                    </a:cubicBezTo>
                    <a:cubicBezTo>
                      <a:pt x="8192" y="145"/>
                      <a:pt x="8185" y="158"/>
                      <a:pt x="8181" y="178"/>
                    </a:cubicBezTo>
                    <a:cubicBezTo>
                      <a:pt x="8169" y="214"/>
                      <a:pt x="8169" y="249"/>
                      <a:pt x="8157" y="285"/>
                    </a:cubicBezTo>
                    <a:cubicBezTo>
                      <a:pt x="8157" y="339"/>
                      <a:pt x="8157" y="382"/>
                      <a:pt x="8148" y="382"/>
                    </a:cubicBezTo>
                    <a:cubicBezTo>
                      <a:pt x="8147" y="382"/>
                      <a:pt x="8146" y="382"/>
                      <a:pt x="8145" y="380"/>
                    </a:cubicBezTo>
                    <a:cubicBezTo>
                      <a:pt x="8140" y="334"/>
                      <a:pt x="8132" y="312"/>
                      <a:pt x="8124" y="312"/>
                    </a:cubicBezTo>
                    <a:cubicBezTo>
                      <a:pt x="8112" y="312"/>
                      <a:pt x="8099" y="349"/>
                      <a:pt x="8085" y="416"/>
                    </a:cubicBezTo>
                    <a:cubicBezTo>
                      <a:pt x="8085" y="429"/>
                      <a:pt x="8084" y="435"/>
                      <a:pt x="8083" y="435"/>
                    </a:cubicBezTo>
                    <a:cubicBezTo>
                      <a:pt x="8079" y="435"/>
                      <a:pt x="8070" y="393"/>
                      <a:pt x="8061" y="333"/>
                    </a:cubicBezTo>
                    <a:cubicBezTo>
                      <a:pt x="8052" y="217"/>
                      <a:pt x="8042" y="171"/>
                      <a:pt x="8032" y="171"/>
                    </a:cubicBezTo>
                    <a:cubicBezTo>
                      <a:pt x="8030" y="171"/>
                      <a:pt x="8028" y="174"/>
                      <a:pt x="8026" y="178"/>
                    </a:cubicBezTo>
                    <a:cubicBezTo>
                      <a:pt x="8017" y="195"/>
                      <a:pt x="8009" y="237"/>
                      <a:pt x="8000" y="237"/>
                    </a:cubicBezTo>
                    <a:cubicBezTo>
                      <a:pt x="7997" y="237"/>
                      <a:pt x="7993" y="230"/>
                      <a:pt x="7990" y="214"/>
                    </a:cubicBezTo>
                    <a:cubicBezTo>
                      <a:pt x="7990" y="214"/>
                      <a:pt x="7990" y="226"/>
                      <a:pt x="7978" y="249"/>
                    </a:cubicBezTo>
                    <a:cubicBezTo>
                      <a:pt x="7978" y="309"/>
                      <a:pt x="7973" y="388"/>
                      <a:pt x="7967" y="388"/>
                    </a:cubicBezTo>
                    <a:cubicBezTo>
                      <a:pt x="7963" y="388"/>
                      <a:pt x="7959" y="360"/>
                      <a:pt x="7954" y="285"/>
                    </a:cubicBezTo>
                    <a:cubicBezTo>
                      <a:pt x="7954" y="261"/>
                      <a:pt x="7954" y="249"/>
                      <a:pt x="7954" y="226"/>
                    </a:cubicBezTo>
                    <a:cubicBezTo>
                      <a:pt x="7951" y="249"/>
                      <a:pt x="7947" y="256"/>
                      <a:pt x="7942" y="256"/>
                    </a:cubicBezTo>
                    <a:cubicBezTo>
                      <a:pt x="7933" y="256"/>
                      <a:pt x="7922" y="232"/>
                      <a:pt x="7910" y="232"/>
                    </a:cubicBezTo>
                    <a:cubicBezTo>
                      <a:pt x="7905" y="232"/>
                      <a:pt x="7900" y="237"/>
                      <a:pt x="7895" y="249"/>
                    </a:cubicBezTo>
                    <a:cubicBezTo>
                      <a:pt x="7883" y="309"/>
                      <a:pt x="7859" y="333"/>
                      <a:pt x="7835" y="345"/>
                    </a:cubicBezTo>
                    <a:lnTo>
                      <a:pt x="7657" y="345"/>
                    </a:lnTo>
                    <a:cubicBezTo>
                      <a:pt x="7645" y="345"/>
                      <a:pt x="7621" y="321"/>
                      <a:pt x="7609" y="273"/>
                    </a:cubicBezTo>
                    <a:cubicBezTo>
                      <a:pt x="7604" y="248"/>
                      <a:pt x="7597" y="235"/>
                      <a:pt x="7589" y="235"/>
                    </a:cubicBezTo>
                    <a:cubicBezTo>
                      <a:pt x="7579" y="235"/>
                      <a:pt x="7568" y="257"/>
                      <a:pt x="7561" y="297"/>
                    </a:cubicBezTo>
                    <a:cubicBezTo>
                      <a:pt x="7561" y="345"/>
                      <a:pt x="7538" y="392"/>
                      <a:pt x="7514" y="428"/>
                    </a:cubicBezTo>
                    <a:cubicBezTo>
                      <a:pt x="7513" y="429"/>
                      <a:pt x="7512" y="429"/>
                      <a:pt x="7511" y="429"/>
                    </a:cubicBezTo>
                    <a:cubicBezTo>
                      <a:pt x="7500" y="429"/>
                      <a:pt x="7489" y="356"/>
                      <a:pt x="7478" y="345"/>
                    </a:cubicBezTo>
                    <a:cubicBezTo>
                      <a:pt x="7474" y="336"/>
                      <a:pt x="7469" y="334"/>
                      <a:pt x="7465" y="334"/>
                    </a:cubicBezTo>
                    <a:cubicBezTo>
                      <a:pt x="7460" y="334"/>
                      <a:pt x="7455" y="336"/>
                      <a:pt x="7450" y="336"/>
                    </a:cubicBezTo>
                    <a:cubicBezTo>
                      <a:pt x="7448" y="336"/>
                      <a:pt x="7445" y="336"/>
                      <a:pt x="7442" y="333"/>
                    </a:cubicBezTo>
                    <a:cubicBezTo>
                      <a:pt x="7430" y="309"/>
                      <a:pt x="7419" y="226"/>
                      <a:pt x="7407" y="226"/>
                    </a:cubicBezTo>
                    <a:cubicBezTo>
                      <a:pt x="7395" y="226"/>
                      <a:pt x="7383" y="285"/>
                      <a:pt x="7359" y="321"/>
                    </a:cubicBezTo>
                    <a:cubicBezTo>
                      <a:pt x="7355" y="289"/>
                      <a:pt x="7351" y="277"/>
                      <a:pt x="7345" y="277"/>
                    </a:cubicBezTo>
                    <a:cubicBezTo>
                      <a:pt x="7333" y="277"/>
                      <a:pt x="7316" y="340"/>
                      <a:pt x="7299" y="357"/>
                    </a:cubicBezTo>
                    <a:cubicBezTo>
                      <a:pt x="7293" y="364"/>
                      <a:pt x="7287" y="366"/>
                      <a:pt x="7281" y="366"/>
                    </a:cubicBezTo>
                    <a:cubicBezTo>
                      <a:pt x="7269" y="366"/>
                      <a:pt x="7260" y="350"/>
                      <a:pt x="7252" y="333"/>
                    </a:cubicBezTo>
                    <a:cubicBezTo>
                      <a:pt x="7243" y="324"/>
                      <a:pt x="7241" y="286"/>
                      <a:pt x="7235" y="286"/>
                    </a:cubicBezTo>
                    <a:cubicBezTo>
                      <a:pt x="7233" y="286"/>
                      <a:pt x="7231" y="289"/>
                      <a:pt x="7228" y="297"/>
                    </a:cubicBezTo>
                    <a:cubicBezTo>
                      <a:pt x="7204" y="345"/>
                      <a:pt x="7192" y="357"/>
                      <a:pt x="7180" y="357"/>
                    </a:cubicBezTo>
                    <a:cubicBezTo>
                      <a:pt x="7133" y="369"/>
                      <a:pt x="7082" y="374"/>
                      <a:pt x="7032" y="374"/>
                    </a:cubicBezTo>
                    <a:cubicBezTo>
                      <a:pt x="6981" y="374"/>
                      <a:pt x="6930" y="369"/>
                      <a:pt x="6883" y="357"/>
                    </a:cubicBezTo>
                    <a:cubicBezTo>
                      <a:pt x="6871" y="357"/>
                      <a:pt x="6871" y="333"/>
                      <a:pt x="6859" y="321"/>
                    </a:cubicBezTo>
                    <a:cubicBezTo>
                      <a:pt x="6842" y="293"/>
                      <a:pt x="6828" y="281"/>
                      <a:pt x="6814" y="281"/>
                    </a:cubicBezTo>
                    <a:cubicBezTo>
                      <a:pt x="6798" y="281"/>
                      <a:pt x="6783" y="296"/>
                      <a:pt x="6764" y="321"/>
                    </a:cubicBezTo>
                    <a:cubicBezTo>
                      <a:pt x="6753" y="337"/>
                      <a:pt x="6738" y="348"/>
                      <a:pt x="6721" y="348"/>
                    </a:cubicBezTo>
                    <a:cubicBezTo>
                      <a:pt x="6700" y="348"/>
                      <a:pt x="6676" y="331"/>
                      <a:pt x="6657" y="285"/>
                    </a:cubicBezTo>
                    <a:cubicBezTo>
                      <a:pt x="6636" y="240"/>
                      <a:pt x="6614" y="216"/>
                      <a:pt x="6591" y="216"/>
                    </a:cubicBezTo>
                    <a:cubicBezTo>
                      <a:pt x="6561" y="216"/>
                      <a:pt x="6529" y="260"/>
                      <a:pt x="6502" y="357"/>
                    </a:cubicBezTo>
                    <a:cubicBezTo>
                      <a:pt x="6496" y="374"/>
                      <a:pt x="6490" y="386"/>
                      <a:pt x="6484" y="386"/>
                    </a:cubicBezTo>
                    <a:cubicBezTo>
                      <a:pt x="6478" y="386"/>
                      <a:pt x="6472" y="374"/>
                      <a:pt x="6466" y="345"/>
                    </a:cubicBezTo>
                    <a:cubicBezTo>
                      <a:pt x="6454" y="285"/>
                      <a:pt x="6442" y="249"/>
                      <a:pt x="6418" y="249"/>
                    </a:cubicBezTo>
                    <a:cubicBezTo>
                      <a:pt x="6407" y="249"/>
                      <a:pt x="6371" y="226"/>
                      <a:pt x="6347" y="130"/>
                    </a:cubicBezTo>
                    <a:cubicBezTo>
                      <a:pt x="6347" y="126"/>
                      <a:pt x="6347" y="124"/>
                      <a:pt x="6346" y="124"/>
                    </a:cubicBezTo>
                    <a:cubicBezTo>
                      <a:pt x="6342" y="124"/>
                      <a:pt x="6333" y="154"/>
                      <a:pt x="6323" y="154"/>
                    </a:cubicBezTo>
                    <a:cubicBezTo>
                      <a:pt x="6314" y="163"/>
                      <a:pt x="6305" y="186"/>
                      <a:pt x="6301" y="186"/>
                    </a:cubicBezTo>
                    <a:cubicBezTo>
                      <a:pt x="6300" y="186"/>
                      <a:pt x="6299" y="184"/>
                      <a:pt x="6299" y="178"/>
                    </a:cubicBezTo>
                    <a:cubicBezTo>
                      <a:pt x="6286" y="152"/>
                      <a:pt x="6277" y="130"/>
                      <a:pt x="6269" y="130"/>
                    </a:cubicBezTo>
                    <a:cubicBezTo>
                      <a:pt x="6263" y="130"/>
                      <a:pt x="6257" y="146"/>
                      <a:pt x="6252" y="190"/>
                    </a:cubicBezTo>
                    <a:cubicBezTo>
                      <a:pt x="6252" y="205"/>
                      <a:pt x="6247" y="215"/>
                      <a:pt x="6241" y="215"/>
                    </a:cubicBezTo>
                    <a:cubicBezTo>
                      <a:pt x="6237" y="215"/>
                      <a:pt x="6232" y="211"/>
                      <a:pt x="6228" y="202"/>
                    </a:cubicBezTo>
                    <a:cubicBezTo>
                      <a:pt x="6216" y="128"/>
                      <a:pt x="6200" y="102"/>
                      <a:pt x="6185" y="102"/>
                    </a:cubicBezTo>
                    <a:cubicBezTo>
                      <a:pt x="6170" y="102"/>
                      <a:pt x="6156" y="125"/>
                      <a:pt x="6145" y="154"/>
                    </a:cubicBezTo>
                    <a:cubicBezTo>
                      <a:pt x="6141" y="158"/>
                      <a:pt x="6138" y="159"/>
                      <a:pt x="6135" y="159"/>
                    </a:cubicBezTo>
                    <a:cubicBezTo>
                      <a:pt x="6120" y="159"/>
                      <a:pt x="6110" y="125"/>
                      <a:pt x="6095" y="125"/>
                    </a:cubicBezTo>
                    <a:cubicBezTo>
                      <a:pt x="6092" y="125"/>
                      <a:pt x="6089" y="127"/>
                      <a:pt x="6085" y="130"/>
                    </a:cubicBezTo>
                    <a:cubicBezTo>
                      <a:pt x="6073" y="166"/>
                      <a:pt x="6061" y="214"/>
                      <a:pt x="6037" y="249"/>
                    </a:cubicBezTo>
                    <a:cubicBezTo>
                      <a:pt x="6037" y="261"/>
                      <a:pt x="6026" y="261"/>
                      <a:pt x="6026" y="261"/>
                    </a:cubicBezTo>
                    <a:cubicBezTo>
                      <a:pt x="5990" y="261"/>
                      <a:pt x="5942" y="273"/>
                      <a:pt x="5906" y="285"/>
                    </a:cubicBezTo>
                    <a:cubicBezTo>
                      <a:pt x="5895" y="285"/>
                      <a:pt x="5883" y="249"/>
                      <a:pt x="5883" y="202"/>
                    </a:cubicBezTo>
                    <a:cubicBezTo>
                      <a:pt x="5874" y="173"/>
                      <a:pt x="5867" y="159"/>
                      <a:pt x="5861" y="159"/>
                    </a:cubicBezTo>
                    <a:cubicBezTo>
                      <a:pt x="5850" y="159"/>
                      <a:pt x="5843" y="204"/>
                      <a:pt x="5835" y="273"/>
                    </a:cubicBezTo>
                    <a:cubicBezTo>
                      <a:pt x="5835" y="309"/>
                      <a:pt x="5823" y="345"/>
                      <a:pt x="5811" y="380"/>
                    </a:cubicBezTo>
                    <a:cubicBezTo>
                      <a:pt x="5804" y="283"/>
                      <a:pt x="5789" y="263"/>
                      <a:pt x="5773" y="263"/>
                    </a:cubicBezTo>
                    <a:cubicBezTo>
                      <a:pt x="5762" y="263"/>
                      <a:pt x="5750" y="273"/>
                      <a:pt x="5740" y="273"/>
                    </a:cubicBezTo>
                    <a:cubicBezTo>
                      <a:pt x="5645" y="273"/>
                      <a:pt x="5549" y="297"/>
                      <a:pt x="5442" y="309"/>
                    </a:cubicBezTo>
                    <a:lnTo>
                      <a:pt x="5335" y="309"/>
                    </a:lnTo>
                    <a:cubicBezTo>
                      <a:pt x="5323" y="309"/>
                      <a:pt x="5311" y="309"/>
                      <a:pt x="5299" y="261"/>
                    </a:cubicBezTo>
                    <a:cubicBezTo>
                      <a:pt x="5289" y="217"/>
                      <a:pt x="5281" y="205"/>
                      <a:pt x="5274" y="205"/>
                    </a:cubicBezTo>
                    <a:cubicBezTo>
                      <a:pt x="5266" y="205"/>
                      <a:pt x="5258" y="218"/>
                      <a:pt x="5249" y="218"/>
                    </a:cubicBezTo>
                    <a:cubicBezTo>
                      <a:pt x="5246" y="218"/>
                      <a:pt x="5243" y="217"/>
                      <a:pt x="5240" y="214"/>
                    </a:cubicBezTo>
                    <a:cubicBezTo>
                      <a:pt x="5238" y="212"/>
                      <a:pt x="5237" y="212"/>
                      <a:pt x="5235" y="212"/>
                    </a:cubicBezTo>
                    <a:cubicBezTo>
                      <a:pt x="5226" y="212"/>
                      <a:pt x="5215" y="227"/>
                      <a:pt x="5204" y="227"/>
                    </a:cubicBezTo>
                    <a:cubicBezTo>
                      <a:pt x="5200" y="227"/>
                      <a:pt x="5195" y="224"/>
                      <a:pt x="5192" y="214"/>
                    </a:cubicBezTo>
                    <a:cubicBezTo>
                      <a:pt x="5180" y="190"/>
                      <a:pt x="5156" y="154"/>
                      <a:pt x="5133" y="142"/>
                    </a:cubicBezTo>
                    <a:cubicBezTo>
                      <a:pt x="5128" y="139"/>
                      <a:pt x="5124" y="138"/>
                      <a:pt x="5120" y="138"/>
                    </a:cubicBezTo>
                    <a:cubicBezTo>
                      <a:pt x="5104" y="138"/>
                      <a:pt x="5088" y="154"/>
                      <a:pt x="5072" y="154"/>
                    </a:cubicBezTo>
                    <a:cubicBezTo>
                      <a:pt x="5056" y="154"/>
                      <a:pt x="5041" y="139"/>
                      <a:pt x="5025" y="83"/>
                    </a:cubicBezTo>
                    <a:lnTo>
                      <a:pt x="5002" y="238"/>
                    </a:lnTo>
                    <a:cubicBezTo>
                      <a:pt x="4990" y="176"/>
                      <a:pt x="4979" y="151"/>
                      <a:pt x="4968" y="151"/>
                    </a:cubicBezTo>
                    <a:cubicBezTo>
                      <a:pt x="4955" y="151"/>
                      <a:pt x="4943" y="182"/>
                      <a:pt x="4930" y="226"/>
                    </a:cubicBezTo>
                    <a:cubicBezTo>
                      <a:pt x="4930" y="238"/>
                      <a:pt x="4927" y="244"/>
                      <a:pt x="4924" y="244"/>
                    </a:cubicBezTo>
                    <a:cubicBezTo>
                      <a:pt x="4921" y="244"/>
                      <a:pt x="4918" y="238"/>
                      <a:pt x="4918" y="226"/>
                    </a:cubicBezTo>
                    <a:cubicBezTo>
                      <a:pt x="4906" y="202"/>
                      <a:pt x="4883" y="178"/>
                      <a:pt x="4859" y="154"/>
                    </a:cubicBezTo>
                    <a:cubicBezTo>
                      <a:pt x="4857" y="152"/>
                      <a:pt x="4855" y="151"/>
                      <a:pt x="4854" y="151"/>
                    </a:cubicBezTo>
                    <a:cubicBezTo>
                      <a:pt x="4846" y="151"/>
                      <a:pt x="4845" y="176"/>
                      <a:pt x="4835" y="226"/>
                    </a:cubicBezTo>
                    <a:cubicBezTo>
                      <a:pt x="4835" y="245"/>
                      <a:pt x="4827" y="265"/>
                      <a:pt x="4818" y="265"/>
                    </a:cubicBezTo>
                    <a:cubicBezTo>
                      <a:pt x="4815" y="265"/>
                      <a:pt x="4813" y="264"/>
                      <a:pt x="4811" y="261"/>
                    </a:cubicBezTo>
                    <a:cubicBezTo>
                      <a:pt x="4799" y="187"/>
                      <a:pt x="4786" y="168"/>
                      <a:pt x="4772" y="168"/>
                    </a:cubicBezTo>
                    <a:cubicBezTo>
                      <a:pt x="4759" y="168"/>
                      <a:pt x="4745" y="184"/>
                      <a:pt x="4728" y="190"/>
                    </a:cubicBezTo>
                    <a:cubicBezTo>
                      <a:pt x="4704" y="202"/>
                      <a:pt x="4692" y="190"/>
                      <a:pt x="4668" y="226"/>
                    </a:cubicBezTo>
                    <a:cubicBezTo>
                      <a:pt x="4660" y="251"/>
                      <a:pt x="4646" y="322"/>
                      <a:pt x="4634" y="322"/>
                    </a:cubicBezTo>
                    <a:cubicBezTo>
                      <a:pt x="4629" y="322"/>
                      <a:pt x="4624" y="309"/>
                      <a:pt x="4621" y="273"/>
                    </a:cubicBezTo>
                    <a:lnTo>
                      <a:pt x="4597" y="440"/>
                    </a:lnTo>
                    <a:cubicBezTo>
                      <a:pt x="4597" y="380"/>
                      <a:pt x="4585" y="309"/>
                      <a:pt x="4585" y="249"/>
                    </a:cubicBezTo>
                    <a:cubicBezTo>
                      <a:pt x="4585" y="238"/>
                      <a:pt x="4585" y="226"/>
                      <a:pt x="4573" y="226"/>
                    </a:cubicBezTo>
                    <a:cubicBezTo>
                      <a:pt x="4566" y="226"/>
                      <a:pt x="4554" y="213"/>
                      <a:pt x="4544" y="213"/>
                    </a:cubicBezTo>
                    <a:cubicBezTo>
                      <a:pt x="4537" y="213"/>
                      <a:pt x="4530" y="219"/>
                      <a:pt x="4525" y="238"/>
                    </a:cubicBezTo>
                    <a:cubicBezTo>
                      <a:pt x="4519" y="273"/>
                      <a:pt x="4510" y="285"/>
                      <a:pt x="4502" y="285"/>
                    </a:cubicBezTo>
                    <a:cubicBezTo>
                      <a:pt x="4493" y="285"/>
                      <a:pt x="4484" y="273"/>
                      <a:pt x="4478" y="261"/>
                    </a:cubicBezTo>
                    <a:cubicBezTo>
                      <a:pt x="4459" y="234"/>
                      <a:pt x="4441" y="206"/>
                      <a:pt x="4428" y="206"/>
                    </a:cubicBezTo>
                    <a:cubicBezTo>
                      <a:pt x="4424" y="206"/>
                      <a:pt x="4421" y="208"/>
                      <a:pt x="4418" y="214"/>
                    </a:cubicBezTo>
                    <a:cubicBezTo>
                      <a:pt x="4409" y="223"/>
                      <a:pt x="4400" y="226"/>
                      <a:pt x="4392" y="226"/>
                    </a:cubicBezTo>
                    <a:cubicBezTo>
                      <a:pt x="4377" y="226"/>
                      <a:pt x="4363" y="216"/>
                      <a:pt x="4349" y="216"/>
                    </a:cubicBezTo>
                    <a:cubicBezTo>
                      <a:pt x="4332" y="216"/>
                      <a:pt x="4315" y="233"/>
                      <a:pt x="4299" y="309"/>
                    </a:cubicBezTo>
                    <a:cubicBezTo>
                      <a:pt x="4299" y="311"/>
                      <a:pt x="4299" y="311"/>
                      <a:pt x="4298" y="311"/>
                    </a:cubicBezTo>
                    <a:cubicBezTo>
                      <a:pt x="4296" y="311"/>
                      <a:pt x="4285" y="285"/>
                      <a:pt x="4275" y="285"/>
                    </a:cubicBezTo>
                    <a:cubicBezTo>
                      <a:pt x="4275" y="273"/>
                      <a:pt x="4240" y="238"/>
                      <a:pt x="4228" y="238"/>
                    </a:cubicBezTo>
                    <a:cubicBezTo>
                      <a:pt x="4223" y="233"/>
                      <a:pt x="4209" y="223"/>
                      <a:pt x="4192" y="223"/>
                    </a:cubicBezTo>
                    <a:cubicBezTo>
                      <a:pt x="4170" y="223"/>
                      <a:pt x="4141" y="240"/>
                      <a:pt x="4121" y="309"/>
                    </a:cubicBezTo>
                    <a:cubicBezTo>
                      <a:pt x="4106" y="261"/>
                      <a:pt x="4094" y="240"/>
                      <a:pt x="4082" y="240"/>
                    </a:cubicBezTo>
                    <a:cubicBezTo>
                      <a:pt x="4064" y="240"/>
                      <a:pt x="4047" y="286"/>
                      <a:pt x="4025" y="357"/>
                    </a:cubicBezTo>
                    <a:cubicBezTo>
                      <a:pt x="4019" y="380"/>
                      <a:pt x="4013" y="386"/>
                      <a:pt x="4007" y="386"/>
                    </a:cubicBezTo>
                    <a:cubicBezTo>
                      <a:pt x="4001" y="386"/>
                      <a:pt x="3995" y="380"/>
                      <a:pt x="3990" y="380"/>
                    </a:cubicBezTo>
                    <a:cubicBezTo>
                      <a:pt x="3942" y="392"/>
                      <a:pt x="3894" y="392"/>
                      <a:pt x="3847" y="404"/>
                    </a:cubicBezTo>
                    <a:cubicBezTo>
                      <a:pt x="3835" y="404"/>
                      <a:pt x="3823" y="404"/>
                      <a:pt x="3811" y="452"/>
                    </a:cubicBezTo>
                    <a:cubicBezTo>
                      <a:pt x="3806" y="470"/>
                      <a:pt x="3802" y="478"/>
                      <a:pt x="3797" y="478"/>
                    </a:cubicBezTo>
                    <a:cubicBezTo>
                      <a:pt x="3788" y="478"/>
                      <a:pt x="3778" y="457"/>
                      <a:pt x="3763" y="428"/>
                    </a:cubicBezTo>
                    <a:cubicBezTo>
                      <a:pt x="3759" y="413"/>
                      <a:pt x="3757" y="406"/>
                      <a:pt x="3755" y="406"/>
                    </a:cubicBezTo>
                    <a:cubicBezTo>
                      <a:pt x="3750" y="406"/>
                      <a:pt x="3748" y="435"/>
                      <a:pt x="3740" y="476"/>
                    </a:cubicBezTo>
                    <a:cubicBezTo>
                      <a:pt x="3733" y="510"/>
                      <a:pt x="3726" y="529"/>
                      <a:pt x="3721" y="529"/>
                    </a:cubicBezTo>
                    <a:cubicBezTo>
                      <a:pt x="3718" y="529"/>
                      <a:pt x="3716" y="519"/>
                      <a:pt x="3716" y="499"/>
                    </a:cubicBezTo>
                    <a:cubicBezTo>
                      <a:pt x="3704" y="428"/>
                      <a:pt x="3680" y="428"/>
                      <a:pt x="3668" y="428"/>
                    </a:cubicBezTo>
                    <a:cubicBezTo>
                      <a:pt x="3638" y="423"/>
                      <a:pt x="3609" y="420"/>
                      <a:pt x="3579" y="420"/>
                    </a:cubicBezTo>
                    <a:cubicBezTo>
                      <a:pt x="3537" y="420"/>
                      <a:pt x="3496" y="426"/>
                      <a:pt x="3454" y="440"/>
                    </a:cubicBezTo>
                    <a:cubicBezTo>
                      <a:pt x="3441" y="448"/>
                      <a:pt x="3428" y="455"/>
                      <a:pt x="3414" y="455"/>
                    </a:cubicBezTo>
                    <a:cubicBezTo>
                      <a:pt x="3387" y="455"/>
                      <a:pt x="3358" y="430"/>
                      <a:pt x="3335" y="345"/>
                    </a:cubicBezTo>
                    <a:cubicBezTo>
                      <a:pt x="3331" y="337"/>
                      <a:pt x="3327" y="334"/>
                      <a:pt x="3323" y="334"/>
                    </a:cubicBezTo>
                    <a:cubicBezTo>
                      <a:pt x="3316" y="334"/>
                      <a:pt x="3311" y="345"/>
                      <a:pt x="3311" y="345"/>
                    </a:cubicBezTo>
                    <a:cubicBezTo>
                      <a:pt x="3299" y="345"/>
                      <a:pt x="3263" y="345"/>
                      <a:pt x="3251" y="333"/>
                    </a:cubicBezTo>
                    <a:cubicBezTo>
                      <a:pt x="3216" y="309"/>
                      <a:pt x="3180" y="297"/>
                      <a:pt x="3144" y="297"/>
                    </a:cubicBezTo>
                    <a:cubicBezTo>
                      <a:pt x="3114" y="291"/>
                      <a:pt x="3088" y="288"/>
                      <a:pt x="3061" y="288"/>
                    </a:cubicBezTo>
                    <a:cubicBezTo>
                      <a:pt x="3034" y="288"/>
                      <a:pt x="3007" y="291"/>
                      <a:pt x="2978" y="297"/>
                    </a:cubicBezTo>
                    <a:cubicBezTo>
                      <a:pt x="2972" y="297"/>
                      <a:pt x="2966" y="291"/>
                      <a:pt x="2960" y="291"/>
                    </a:cubicBezTo>
                    <a:cubicBezTo>
                      <a:pt x="2954" y="291"/>
                      <a:pt x="2948" y="297"/>
                      <a:pt x="2942" y="321"/>
                    </a:cubicBezTo>
                    <a:cubicBezTo>
                      <a:pt x="2932" y="355"/>
                      <a:pt x="2924" y="369"/>
                      <a:pt x="2918" y="369"/>
                    </a:cubicBezTo>
                    <a:cubicBezTo>
                      <a:pt x="2908" y="369"/>
                      <a:pt x="2901" y="339"/>
                      <a:pt x="2894" y="297"/>
                    </a:cubicBezTo>
                    <a:cubicBezTo>
                      <a:pt x="2870" y="238"/>
                      <a:pt x="2870" y="202"/>
                      <a:pt x="2847" y="202"/>
                    </a:cubicBezTo>
                    <a:cubicBezTo>
                      <a:pt x="2846" y="201"/>
                      <a:pt x="2845" y="201"/>
                      <a:pt x="2844" y="201"/>
                    </a:cubicBezTo>
                    <a:cubicBezTo>
                      <a:pt x="2835" y="201"/>
                      <a:pt x="2834" y="262"/>
                      <a:pt x="2823" y="273"/>
                    </a:cubicBezTo>
                    <a:cubicBezTo>
                      <a:pt x="2819" y="277"/>
                      <a:pt x="2813" y="279"/>
                      <a:pt x="2808" y="279"/>
                    </a:cubicBezTo>
                    <a:cubicBezTo>
                      <a:pt x="2796" y="279"/>
                      <a:pt x="2783" y="273"/>
                      <a:pt x="2775" y="273"/>
                    </a:cubicBezTo>
                    <a:cubicBezTo>
                      <a:pt x="2766" y="273"/>
                      <a:pt x="2749" y="192"/>
                      <a:pt x="2737" y="192"/>
                    </a:cubicBezTo>
                    <a:cubicBezTo>
                      <a:pt x="2733" y="192"/>
                      <a:pt x="2730" y="198"/>
                      <a:pt x="2727" y="214"/>
                    </a:cubicBezTo>
                    <a:cubicBezTo>
                      <a:pt x="2720" y="236"/>
                      <a:pt x="2714" y="244"/>
                      <a:pt x="2708" y="244"/>
                    </a:cubicBezTo>
                    <a:cubicBezTo>
                      <a:pt x="2696" y="244"/>
                      <a:pt x="2688" y="203"/>
                      <a:pt x="2680" y="178"/>
                    </a:cubicBezTo>
                    <a:cubicBezTo>
                      <a:pt x="2668" y="160"/>
                      <a:pt x="2662" y="157"/>
                      <a:pt x="2659" y="157"/>
                    </a:cubicBezTo>
                    <a:cubicBezTo>
                      <a:pt x="2658" y="157"/>
                      <a:pt x="2657" y="158"/>
                      <a:pt x="2656" y="158"/>
                    </a:cubicBezTo>
                    <a:cubicBezTo>
                      <a:pt x="2656" y="158"/>
                      <a:pt x="2656" y="157"/>
                      <a:pt x="2656" y="154"/>
                    </a:cubicBezTo>
                    <a:cubicBezTo>
                      <a:pt x="2655" y="153"/>
                      <a:pt x="2654" y="153"/>
                      <a:pt x="2653" y="153"/>
                    </a:cubicBezTo>
                    <a:cubicBezTo>
                      <a:pt x="2639" y="153"/>
                      <a:pt x="2607" y="216"/>
                      <a:pt x="2585" y="249"/>
                    </a:cubicBezTo>
                    <a:cubicBezTo>
                      <a:pt x="2561" y="154"/>
                      <a:pt x="2537" y="154"/>
                      <a:pt x="2513" y="154"/>
                    </a:cubicBezTo>
                    <a:cubicBezTo>
                      <a:pt x="2477" y="166"/>
                      <a:pt x="2477" y="154"/>
                      <a:pt x="2466" y="226"/>
                    </a:cubicBezTo>
                    <a:cubicBezTo>
                      <a:pt x="2442" y="309"/>
                      <a:pt x="2430" y="297"/>
                      <a:pt x="2406" y="309"/>
                    </a:cubicBezTo>
                    <a:cubicBezTo>
                      <a:pt x="2370" y="321"/>
                      <a:pt x="2335" y="333"/>
                      <a:pt x="2287" y="333"/>
                    </a:cubicBezTo>
                    <a:cubicBezTo>
                      <a:pt x="2281" y="333"/>
                      <a:pt x="2275" y="333"/>
                      <a:pt x="2268" y="333"/>
                    </a:cubicBezTo>
                    <a:cubicBezTo>
                      <a:pt x="2236" y="333"/>
                      <a:pt x="2198" y="325"/>
                      <a:pt x="2168" y="226"/>
                    </a:cubicBezTo>
                    <a:cubicBezTo>
                      <a:pt x="2156" y="190"/>
                      <a:pt x="2144" y="190"/>
                      <a:pt x="2132" y="178"/>
                    </a:cubicBezTo>
                    <a:cubicBezTo>
                      <a:pt x="2085" y="142"/>
                      <a:pt x="2037" y="166"/>
                      <a:pt x="1989" y="35"/>
                    </a:cubicBezTo>
                    <a:cubicBezTo>
                      <a:pt x="1982" y="13"/>
                      <a:pt x="1969" y="4"/>
                      <a:pt x="1958" y="4"/>
                    </a:cubicBezTo>
                    <a:cubicBezTo>
                      <a:pt x="1952" y="4"/>
                      <a:pt x="1946" y="7"/>
                      <a:pt x="1942" y="11"/>
                    </a:cubicBezTo>
                    <a:cubicBezTo>
                      <a:pt x="1938" y="12"/>
                      <a:pt x="1934" y="13"/>
                      <a:pt x="1930" y="13"/>
                    </a:cubicBezTo>
                    <a:cubicBezTo>
                      <a:pt x="1908" y="13"/>
                      <a:pt x="1884" y="1"/>
                      <a:pt x="18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562;p27">
                <a:extLst>
                  <a:ext uri="{FF2B5EF4-FFF2-40B4-BE49-F238E27FC236}">
                    <a16:creationId xmlns:a16="http://schemas.microsoft.com/office/drawing/2014/main" id="{F35540C1-F1AB-49DE-8BD7-C10A3CB5D61B}"/>
                  </a:ext>
                </a:extLst>
              </p:cNvPr>
              <p:cNvSpPr/>
              <p:nvPr/>
            </p:nvSpPr>
            <p:spPr>
              <a:xfrm>
                <a:off x="1920769" y="3754575"/>
                <a:ext cx="892326" cy="206136"/>
              </a:xfrm>
              <a:custGeom>
                <a:avLst/>
                <a:gdLst/>
                <a:ahLst/>
                <a:cxnLst/>
                <a:rect l="l" t="t" r="r" b="b"/>
                <a:pathLst>
                  <a:path w="35315" h="21368" extrusionOk="0">
                    <a:moveTo>
                      <a:pt x="477" y="0"/>
                    </a:moveTo>
                    <a:cubicBezTo>
                      <a:pt x="453" y="0"/>
                      <a:pt x="429" y="0"/>
                      <a:pt x="405" y="12"/>
                    </a:cubicBezTo>
                    <a:lnTo>
                      <a:pt x="262" y="60"/>
                    </a:lnTo>
                    <a:cubicBezTo>
                      <a:pt x="131" y="107"/>
                      <a:pt x="48" y="179"/>
                      <a:pt x="48" y="262"/>
                    </a:cubicBezTo>
                    <a:cubicBezTo>
                      <a:pt x="60" y="453"/>
                      <a:pt x="60" y="655"/>
                      <a:pt x="48" y="845"/>
                    </a:cubicBezTo>
                    <a:cubicBezTo>
                      <a:pt x="0" y="1131"/>
                      <a:pt x="84" y="1417"/>
                      <a:pt x="36" y="1715"/>
                    </a:cubicBezTo>
                    <a:cubicBezTo>
                      <a:pt x="24" y="1846"/>
                      <a:pt x="36" y="1977"/>
                      <a:pt x="96" y="2096"/>
                    </a:cubicBezTo>
                    <a:cubicBezTo>
                      <a:pt x="167" y="2227"/>
                      <a:pt x="60" y="2346"/>
                      <a:pt x="84" y="2477"/>
                    </a:cubicBezTo>
                    <a:cubicBezTo>
                      <a:pt x="119" y="2643"/>
                      <a:pt x="286" y="2810"/>
                      <a:pt x="119" y="2989"/>
                    </a:cubicBezTo>
                    <a:cubicBezTo>
                      <a:pt x="84" y="3024"/>
                      <a:pt x="143" y="3084"/>
                      <a:pt x="155" y="3131"/>
                    </a:cubicBezTo>
                    <a:cubicBezTo>
                      <a:pt x="191" y="3191"/>
                      <a:pt x="215" y="3251"/>
                      <a:pt x="238" y="3322"/>
                    </a:cubicBezTo>
                    <a:cubicBezTo>
                      <a:pt x="286" y="3524"/>
                      <a:pt x="203" y="3739"/>
                      <a:pt x="346" y="3941"/>
                    </a:cubicBezTo>
                    <a:cubicBezTo>
                      <a:pt x="322" y="4001"/>
                      <a:pt x="262" y="4060"/>
                      <a:pt x="262" y="4132"/>
                    </a:cubicBezTo>
                    <a:cubicBezTo>
                      <a:pt x="262" y="4191"/>
                      <a:pt x="334" y="4251"/>
                      <a:pt x="346" y="4310"/>
                    </a:cubicBezTo>
                    <a:cubicBezTo>
                      <a:pt x="357" y="4370"/>
                      <a:pt x="250" y="4465"/>
                      <a:pt x="322" y="4548"/>
                    </a:cubicBezTo>
                    <a:cubicBezTo>
                      <a:pt x="357" y="4572"/>
                      <a:pt x="369" y="4632"/>
                      <a:pt x="334" y="4679"/>
                    </a:cubicBezTo>
                    <a:cubicBezTo>
                      <a:pt x="298" y="4739"/>
                      <a:pt x="298" y="4810"/>
                      <a:pt x="250" y="4870"/>
                    </a:cubicBezTo>
                    <a:cubicBezTo>
                      <a:pt x="179" y="4953"/>
                      <a:pt x="155" y="5048"/>
                      <a:pt x="226" y="5144"/>
                    </a:cubicBezTo>
                    <a:cubicBezTo>
                      <a:pt x="155" y="5251"/>
                      <a:pt x="203" y="5358"/>
                      <a:pt x="226" y="5465"/>
                    </a:cubicBezTo>
                    <a:cubicBezTo>
                      <a:pt x="298" y="5656"/>
                      <a:pt x="286" y="5858"/>
                      <a:pt x="179" y="6037"/>
                    </a:cubicBezTo>
                    <a:cubicBezTo>
                      <a:pt x="107" y="6120"/>
                      <a:pt x="107" y="6239"/>
                      <a:pt x="179" y="6322"/>
                    </a:cubicBezTo>
                    <a:cubicBezTo>
                      <a:pt x="226" y="6394"/>
                      <a:pt x="226" y="6477"/>
                      <a:pt x="298" y="6549"/>
                    </a:cubicBezTo>
                    <a:cubicBezTo>
                      <a:pt x="405" y="6644"/>
                      <a:pt x="298" y="6739"/>
                      <a:pt x="369" y="6822"/>
                    </a:cubicBezTo>
                    <a:cubicBezTo>
                      <a:pt x="238" y="7025"/>
                      <a:pt x="286" y="7239"/>
                      <a:pt x="262" y="7442"/>
                    </a:cubicBezTo>
                    <a:cubicBezTo>
                      <a:pt x="238" y="7561"/>
                      <a:pt x="274" y="7680"/>
                      <a:pt x="357" y="7775"/>
                    </a:cubicBezTo>
                    <a:cubicBezTo>
                      <a:pt x="405" y="7823"/>
                      <a:pt x="357" y="7870"/>
                      <a:pt x="322" y="7906"/>
                    </a:cubicBezTo>
                    <a:cubicBezTo>
                      <a:pt x="298" y="7953"/>
                      <a:pt x="262" y="8037"/>
                      <a:pt x="322" y="8096"/>
                    </a:cubicBezTo>
                    <a:cubicBezTo>
                      <a:pt x="441" y="8204"/>
                      <a:pt x="441" y="8299"/>
                      <a:pt x="298" y="8406"/>
                    </a:cubicBezTo>
                    <a:cubicBezTo>
                      <a:pt x="250" y="8454"/>
                      <a:pt x="203" y="8513"/>
                      <a:pt x="179" y="8585"/>
                    </a:cubicBezTo>
                    <a:cubicBezTo>
                      <a:pt x="167" y="8632"/>
                      <a:pt x="250" y="8680"/>
                      <a:pt x="203" y="8727"/>
                    </a:cubicBezTo>
                    <a:cubicBezTo>
                      <a:pt x="155" y="8775"/>
                      <a:pt x="191" y="8787"/>
                      <a:pt x="250" y="8811"/>
                    </a:cubicBezTo>
                    <a:cubicBezTo>
                      <a:pt x="310" y="8835"/>
                      <a:pt x="346" y="8858"/>
                      <a:pt x="381" y="8870"/>
                    </a:cubicBezTo>
                    <a:cubicBezTo>
                      <a:pt x="346" y="8894"/>
                      <a:pt x="310" y="8918"/>
                      <a:pt x="262" y="8942"/>
                    </a:cubicBezTo>
                    <a:cubicBezTo>
                      <a:pt x="215" y="8954"/>
                      <a:pt x="191" y="8989"/>
                      <a:pt x="274" y="9013"/>
                    </a:cubicBezTo>
                    <a:cubicBezTo>
                      <a:pt x="346" y="9025"/>
                      <a:pt x="465" y="9049"/>
                      <a:pt x="381" y="9108"/>
                    </a:cubicBezTo>
                    <a:cubicBezTo>
                      <a:pt x="215" y="9216"/>
                      <a:pt x="96" y="9311"/>
                      <a:pt x="262" y="9454"/>
                    </a:cubicBezTo>
                    <a:cubicBezTo>
                      <a:pt x="322" y="9513"/>
                      <a:pt x="310" y="9585"/>
                      <a:pt x="262" y="9644"/>
                    </a:cubicBezTo>
                    <a:cubicBezTo>
                      <a:pt x="191" y="9728"/>
                      <a:pt x="215" y="9787"/>
                      <a:pt x="334" y="9858"/>
                    </a:cubicBezTo>
                    <a:cubicBezTo>
                      <a:pt x="393" y="9894"/>
                      <a:pt x="429" y="9930"/>
                      <a:pt x="381" y="9989"/>
                    </a:cubicBezTo>
                    <a:cubicBezTo>
                      <a:pt x="274" y="10073"/>
                      <a:pt x="262" y="10216"/>
                      <a:pt x="357" y="10311"/>
                    </a:cubicBezTo>
                    <a:cubicBezTo>
                      <a:pt x="405" y="10359"/>
                      <a:pt x="405" y="10442"/>
                      <a:pt x="369" y="10501"/>
                    </a:cubicBezTo>
                    <a:cubicBezTo>
                      <a:pt x="298" y="10597"/>
                      <a:pt x="310" y="10740"/>
                      <a:pt x="405" y="10823"/>
                    </a:cubicBezTo>
                    <a:cubicBezTo>
                      <a:pt x="488" y="10918"/>
                      <a:pt x="334" y="11013"/>
                      <a:pt x="453" y="11097"/>
                    </a:cubicBezTo>
                    <a:cubicBezTo>
                      <a:pt x="334" y="11216"/>
                      <a:pt x="357" y="11347"/>
                      <a:pt x="322" y="11478"/>
                    </a:cubicBezTo>
                    <a:cubicBezTo>
                      <a:pt x="298" y="11609"/>
                      <a:pt x="96" y="11752"/>
                      <a:pt x="286" y="11894"/>
                    </a:cubicBezTo>
                    <a:cubicBezTo>
                      <a:pt x="298" y="11906"/>
                      <a:pt x="298" y="11930"/>
                      <a:pt x="286" y="11942"/>
                    </a:cubicBezTo>
                    <a:cubicBezTo>
                      <a:pt x="107" y="12121"/>
                      <a:pt x="203" y="12323"/>
                      <a:pt x="72" y="12502"/>
                    </a:cubicBezTo>
                    <a:cubicBezTo>
                      <a:pt x="24" y="12561"/>
                      <a:pt x="24" y="12633"/>
                      <a:pt x="72" y="12692"/>
                    </a:cubicBezTo>
                    <a:cubicBezTo>
                      <a:pt x="107" y="12740"/>
                      <a:pt x="131" y="12811"/>
                      <a:pt x="143" y="12871"/>
                    </a:cubicBezTo>
                    <a:cubicBezTo>
                      <a:pt x="179" y="13097"/>
                      <a:pt x="167" y="13335"/>
                      <a:pt x="96" y="13549"/>
                    </a:cubicBezTo>
                    <a:cubicBezTo>
                      <a:pt x="84" y="13573"/>
                      <a:pt x="84" y="13609"/>
                      <a:pt x="96" y="13645"/>
                    </a:cubicBezTo>
                    <a:cubicBezTo>
                      <a:pt x="191" y="13799"/>
                      <a:pt x="191" y="14002"/>
                      <a:pt x="96" y="14169"/>
                    </a:cubicBezTo>
                    <a:cubicBezTo>
                      <a:pt x="72" y="14228"/>
                      <a:pt x="36" y="14323"/>
                      <a:pt x="72" y="14359"/>
                    </a:cubicBezTo>
                    <a:cubicBezTo>
                      <a:pt x="155" y="14454"/>
                      <a:pt x="72" y="14561"/>
                      <a:pt x="155" y="14645"/>
                    </a:cubicBezTo>
                    <a:cubicBezTo>
                      <a:pt x="262" y="14752"/>
                      <a:pt x="298" y="14931"/>
                      <a:pt x="238" y="15073"/>
                    </a:cubicBezTo>
                    <a:cubicBezTo>
                      <a:pt x="131" y="15252"/>
                      <a:pt x="203" y="15478"/>
                      <a:pt x="381" y="15573"/>
                    </a:cubicBezTo>
                    <a:cubicBezTo>
                      <a:pt x="441" y="15609"/>
                      <a:pt x="417" y="15669"/>
                      <a:pt x="381" y="15728"/>
                    </a:cubicBezTo>
                    <a:cubicBezTo>
                      <a:pt x="346" y="15812"/>
                      <a:pt x="453" y="15835"/>
                      <a:pt x="453" y="15907"/>
                    </a:cubicBezTo>
                    <a:lnTo>
                      <a:pt x="453" y="16157"/>
                    </a:lnTo>
                    <a:cubicBezTo>
                      <a:pt x="453" y="16169"/>
                      <a:pt x="477" y="16181"/>
                      <a:pt x="500" y="16193"/>
                    </a:cubicBezTo>
                    <a:cubicBezTo>
                      <a:pt x="607" y="16264"/>
                      <a:pt x="477" y="16443"/>
                      <a:pt x="631" y="16490"/>
                    </a:cubicBezTo>
                    <a:cubicBezTo>
                      <a:pt x="667" y="16502"/>
                      <a:pt x="643" y="16562"/>
                      <a:pt x="643" y="16597"/>
                    </a:cubicBezTo>
                    <a:cubicBezTo>
                      <a:pt x="619" y="16716"/>
                      <a:pt x="679" y="16836"/>
                      <a:pt x="774" y="16907"/>
                    </a:cubicBezTo>
                    <a:cubicBezTo>
                      <a:pt x="798" y="16931"/>
                      <a:pt x="846" y="16943"/>
                      <a:pt x="846" y="16978"/>
                    </a:cubicBezTo>
                    <a:cubicBezTo>
                      <a:pt x="846" y="17086"/>
                      <a:pt x="869" y="17193"/>
                      <a:pt x="929" y="17300"/>
                    </a:cubicBezTo>
                    <a:cubicBezTo>
                      <a:pt x="977" y="17395"/>
                      <a:pt x="1036" y="17478"/>
                      <a:pt x="1096" y="17574"/>
                    </a:cubicBezTo>
                    <a:cubicBezTo>
                      <a:pt x="1119" y="17657"/>
                      <a:pt x="1131" y="17752"/>
                      <a:pt x="1131" y="17836"/>
                    </a:cubicBezTo>
                    <a:cubicBezTo>
                      <a:pt x="1131" y="17883"/>
                      <a:pt x="1167" y="17931"/>
                      <a:pt x="1227" y="17943"/>
                    </a:cubicBezTo>
                    <a:cubicBezTo>
                      <a:pt x="1322" y="17955"/>
                      <a:pt x="1381" y="18050"/>
                      <a:pt x="1369" y="18145"/>
                    </a:cubicBezTo>
                    <a:cubicBezTo>
                      <a:pt x="1358" y="18193"/>
                      <a:pt x="1369" y="18252"/>
                      <a:pt x="1417" y="18288"/>
                    </a:cubicBezTo>
                    <a:cubicBezTo>
                      <a:pt x="1500" y="18348"/>
                      <a:pt x="1572" y="18419"/>
                      <a:pt x="1631" y="18502"/>
                    </a:cubicBezTo>
                    <a:cubicBezTo>
                      <a:pt x="1691" y="18586"/>
                      <a:pt x="1739" y="18669"/>
                      <a:pt x="1786" y="18764"/>
                    </a:cubicBezTo>
                    <a:cubicBezTo>
                      <a:pt x="1822" y="18848"/>
                      <a:pt x="1905" y="18895"/>
                      <a:pt x="2001" y="18895"/>
                    </a:cubicBezTo>
                    <a:cubicBezTo>
                      <a:pt x="2024" y="18895"/>
                      <a:pt x="2048" y="18895"/>
                      <a:pt x="2048" y="18919"/>
                    </a:cubicBezTo>
                    <a:cubicBezTo>
                      <a:pt x="2060" y="18955"/>
                      <a:pt x="2060" y="18991"/>
                      <a:pt x="2060" y="19026"/>
                    </a:cubicBezTo>
                    <a:cubicBezTo>
                      <a:pt x="2096" y="19169"/>
                      <a:pt x="2131" y="19324"/>
                      <a:pt x="2322" y="19324"/>
                    </a:cubicBezTo>
                    <a:cubicBezTo>
                      <a:pt x="2405" y="19324"/>
                      <a:pt x="2453" y="19372"/>
                      <a:pt x="2536" y="19372"/>
                    </a:cubicBezTo>
                    <a:cubicBezTo>
                      <a:pt x="2608" y="19383"/>
                      <a:pt x="2643" y="19395"/>
                      <a:pt x="2655" y="19455"/>
                    </a:cubicBezTo>
                    <a:cubicBezTo>
                      <a:pt x="2691" y="19574"/>
                      <a:pt x="2763" y="19669"/>
                      <a:pt x="2870" y="19741"/>
                    </a:cubicBezTo>
                    <a:cubicBezTo>
                      <a:pt x="2965" y="19812"/>
                      <a:pt x="3060" y="19884"/>
                      <a:pt x="3155" y="19955"/>
                    </a:cubicBezTo>
                    <a:cubicBezTo>
                      <a:pt x="3251" y="20026"/>
                      <a:pt x="3358" y="20086"/>
                      <a:pt x="3453" y="20145"/>
                    </a:cubicBezTo>
                    <a:cubicBezTo>
                      <a:pt x="3525" y="20157"/>
                      <a:pt x="3584" y="20181"/>
                      <a:pt x="3655" y="20181"/>
                    </a:cubicBezTo>
                    <a:cubicBezTo>
                      <a:pt x="3691" y="20181"/>
                      <a:pt x="3739" y="20181"/>
                      <a:pt x="3751" y="20217"/>
                    </a:cubicBezTo>
                    <a:cubicBezTo>
                      <a:pt x="3798" y="20384"/>
                      <a:pt x="3941" y="20407"/>
                      <a:pt x="4060" y="20467"/>
                    </a:cubicBezTo>
                    <a:cubicBezTo>
                      <a:pt x="4179" y="20538"/>
                      <a:pt x="4310" y="20586"/>
                      <a:pt x="4441" y="20634"/>
                    </a:cubicBezTo>
                    <a:cubicBezTo>
                      <a:pt x="4608" y="20657"/>
                      <a:pt x="4763" y="20753"/>
                      <a:pt x="4882" y="20872"/>
                    </a:cubicBezTo>
                    <a:cubicBezTo>
                      <a:pt x="4916" y="20906"/>
                      <a:pt x="4959" y="20925"/>
                      <a:pt x="5001" y="20925"/>
                    </a:cubicBezTo>
                    <a:cubicBezTo>
                      <a:pt x="5030" y="20925"/>
                      <a:pt x="5059" y="20915"/>
                      <a:pt x="5084" y="20896"/>
                    </a:cubicBezTo>
                    <a:cubicBezTo>
                      <a:pt x="5152" y="20855"/>
                      <a:pt x="5231" y="20834"/>
                      <a:pt x="5311" y="20834"/>
                    </a:cubicBezTo>
                    <a:cubicBezTo>
                      <a:pt x="5371" y="20834"/>
                      <a:pt x="5432" y="20846"/>
                      <a:pt x="5489" y="20872"/>
                    </a:cubicBezTo>
                    <a:cubicBezTo>
                      <a:pt x="5553" y="20882"/>
                      <a:pt x="5597" y="20921"/>
                      <a:pt x="5657" y="20921"/>
                    </a:cubicBezTo>
                    <a:cubicBezTo>
                      <a:pt x="5664" y="20921"/>
                      <a:pt x="5672" y="20921"/>
                      <a:pt x="5680" y="20919"/>
                    </a:cubicBezTo>
                    <a:cubicBezTo>
                      <a:pt x="5822" y="21038"/>
                      <a:pt x="5989" y="21110"/>
                      <a:pt x="6180" y="21110"/>
                    </a:cubicBezTo>
                    <a:cubicBezTo>
                      <a:pt x="6358" y="21122"/>
                      <a:pt x="6537" y="21134"/>
                      <a:pt x="6703" y="21146"/>
                    </a:cubicBezTo>
                    <a:cubicBezTo>
                      <a:pt x="6763" y="21134"/>
                      <a:pt x="6811" y="21110"/>
                      <a:pt x="6858" y="21074"/>
                    </a:cubicBezTo>
                    <a:cubicBezTo>
                      <a:pt x="6908" y="21025"/>
                      <a:pt x="6972" y="21001"/>
                      <a:pt x="7037" y="21001"/>
                    </a:cubicBezTo>
                    <a:cubicBezTo>
                      <a:pt x="7112" y="21001"/>
                      <a:pt x="7188" y="21034"/>
                      <a:pt x="7239" y="21098"/>
                    </a:cubicBezTo>
                    <a:cubicBezTo>
                      <a:pt x="7271" y="21130"/>
                      <a:pt x="7303" y="21151"/>
                      <a:pt x="7335" y="21151"/>
                    </a:cubicBezTo>
                    <a:cubicBezTo>
                      <a:pt x="7350" y="21151"/>
                      <a:pt x="7366" y="21146"/>
                      <a:pt x="7382" y="21134"/>
                    </a:cubicBezTo>
                    <a:cubicBezTo>
                      <a:pt x="7525" y="20967"/>
                      <a:pt x="7692" y="21027"/>
                      <a:pt x="7846" y="21003"/>
                    </a:cubicBezTo>
                    <a:cubicBezTo>
                      <a:pt x="7906" y="21003"/>
                      <a:pt x="7954" y="21027"/>
                      <a:pt x="7989" y="21074"/>
                    </a:cubicBezTo>
                    <a:cubicBezTo>
                      <a:pt x="8031" y="21109"/>
                      <a:pt x="8072" y="21135"/>
                      <a:pt x="8116" y="21135"/>
                    </a:cubicBezTo>
                    <a:cubicBezTo>
                      <a:pt x="8148" y="21135"/>
                      <a:pt x="8180" y="21121"/>
                      <a:pt x="8216" y="21086"/>
                    </a:cubicBezTo>
                    <a:cubicBezTo>
                      <a:pt x="8265" y="21037"/>
                      <a:pt x="8331" y="21010"/>
                      <a:pt x="8403" y="21010"/>
                    </a:cubicBezTo>
                    <a:cubicBezTo>
                      <a:pt x="8435" y="21010"/>
                      <a:pt x="8468" y="21015"/>
                      <a:pt x="8501" y="21027"/>
                    </a:cubicBezTo>
                    <a:cubicBezTo>
                      <a:pt x="8537" y="21027"/>
                      <a:pt x="8561" y="21086"/>
                      <a:pt x="8537" y="21146"/>
                    </a:cubicBezTo>
                    <a:cubicBezTo>
                      <a:pt x="8527" y="21209"/>
                      <a:pt x="8535" y="21281"/>
                      <a:pt x="8561" y="21281"/>
                    </a:cubicBezTo>
                    <a:cubicBezTo>
                      <a:pt x="8565" y="21281"/>
                      <a:pt x="8569" y="21279"/>
                      <a:pt x="8573" y="21277"/>
                    </a:cubicBezTo>
                    <a:cubicBezTo>
                      <a:pt x="8775" y="21193"/>
                      <a:pt x="9001" y="21134"/>
                      <a:pt x="9240" y="21134"/>
                    </a:cubicBezTo>
                    <a:cubicBezTo>
                      <a:pt x="9250" y="21136"/>
                      <a:pt x="9261" y="21137"/>
                      <a:pt x="9272" y="21137"/>
                    </a:cubicBezTo>
                    <a:cubicBezTo>
                      <a:pt x="9324" y="21137"/>
                      <a:pt x="9381" y="21115"/>
                      <a:pt x="9430" y="21086"/>
                    </a:cubicBezTo>
                    <a:cubicBezTo>
                      <a:pt x="9475" y="21035"/>
                      <a:pt x="9539" y="21011"/>
                      <a:pt x="9603" y="21011"/>
                    </a:cubicBezTo>
                    <a:cubicBezTo>
                      <a:pt x="9675" y="21011"/>
                      <a:pt x="9749" y="21041"/>
                      <a:pt x="9799" y="21098"/>
                    </a:cubicBezTo>
                    <a:lnTo>
                      <a:pt x="9990" y="21038"/>
                    </a:lnTo>
                    <a:cubicBezTo>
                      <a:pt x="10055" y="21098"/>
                      <a:pt x="10138" y="21128"/>
                      <a:pt x="10222" y="21128"/>
                    </a:cubicBezTo>
                    <a:cubicBezTo>
                      <a:pt x="10305" y="21128"/>
                      <a:pt x="10388" y="21098"/>
                      <a:pt x="10454" y="21038"/>
                    </a:cubicBezTo>
                    <a:cubicBezTo>
                      <a:pt x="10476" y="21046"/>
                      <a:pt x="10498" y="21049"/>
                      <a:pt x="10519" y="21049"/>
                    </a:cubicBezTo>
                    <a:cubicBezTo>
                      <a:pt x="10596" y="21049"/>
                      <a:pt x="10672" y="21014"/>
                      <a:pt x="10746" y="21014"/>
                    </a:cubicBezTo>
                    <a:cubicBezTo>
                      <a:pt x="10788" y="21014"/>
                      <a:pt x="10830" y="21025"/>
                      <a:pt x="10871" y="21062"/>
                    </a:cubicBezTo>
                    <a:cubicBezTo>
                      <a:pt x="10895" y="21046"/>
                      <a:pt x="10919" y="21039"/>
                      <a:pt x="10941" y="21039"/>
                    </a:cubicBezTo>
                    <a:cubicBezTo>
                      <a:pt x="11017" y="21039"/>
                      <a:pt x="11083" y="21110"/>
                      <a:pt x="11156" y="21110"/>
                    </a:cubicBezTo>
                    <a:cubicBezTo>
                      <a:pt x="11252" y="21098"/>
                      <a:pt x="11359" y="21074"/>
                      <a:pt x="11442" y="21027"/>
                    </a:cubicBezTo>
                    <a:cubicBezTo>
                      <a:pt x="11454" y="21027"/>
                      <a:pt x="11466" y="21038"/>
                      <a:pt x="11490" y="21050"/>
                    </a:cubicBezTo>
                    <a:cubicBezTo>
                      <a:pt x="11518" y="21093"/>
                      <a:pt x="11568" y="21115"/>
                      <a:pt x="11619" y="21115"/>
                    </a:cubicBezTo>
                    <a:cubicBezTo>
                      <a:pt x="11653" y="21115"/>
                      <a:pt x="11687" y="21105"/>
                      <a:pt x="11716" y="21086"/>
                    </a:cubicBezTo>
                    <a:cubicBezTo>
                      <a:pt x="11755" y="21063"/>
                      <a:pt x="11794" y="21039"/>
                      <a:pt x="11836" y="21039"/>
                    </a:cubicBezTo>
                    <a:cubicBezTo>
                      <a:pt x="11859" y="21039"/>
                      <a:pt x="11882" y="21046"/>
                      <a:pt x="11907" y="21062"/>
                    </a:cubicBezTo>
                    <a:cubicBezTo>
                      <a:pt x="11956" y="21100"/>
                      <a:pt x="12016" y="21117"/>
                      <a:pt x="12075" y="21117"/>
                    </a:cubicBezTo>
                    <a:cubicBezTo>
                      <a:pt x="12129" y="21117"/>
                      <a:pt x="12183" y="21103"/>
                      <a:pt x="12228" y="21074"/>
                    </a:cubicBezTo>
                    <a:cubicBezTo>
                      <a:pt x="12256" y="21053"/>
                      <a:pt x="12283" y="21041"/>
                      <a:pt x="12311" y="21041"/>
                    </a:cubicBezTo>
                    <a:cubicBezTo>
                      <a:pt x="12331" y="21041"/>
                      <a:pt x="12351" y="21047"/>
                      <a:pt x="12371" y="21062"/>
                    </a:cubicBezTo>
                    <a:cubicBezTo>
                      <a:pt x="12472" y="21138"/>
                      <a:pt x="12597" y="21178"/>
                      <a:pt x="12725" y="21178"/>
                    </a:cubicBezTo>
                    <a:cubicBezTo>
                      <a:pt x="12778" y="21178"/>
                      <a:pt x="12831" y="21171"/>
                      <a:pt x="12883" y="21157"/>
                    </a:cubicBezTo>
                    <a:cubicBezTo>
                      <a:pt x="12885" y="21157"/>
                      <a:pt x="12888" y="21157"/>
                      <a:pt x="12890" y="21157"/>
                    </a:cubicBezTo>
                    <a:cubicBezTo>
                      <a:pt x="12926" y="21157"/>
                      <a:pt x="12955" y="21217"/>
                      <a:pt x="12995" y="21217"/>
                    </a:cubicBezTo>
                    <a:cubicBezTo>
                      <a:pt x="13005" y="21217"/>
                      <a:pt x="13015" y="21214"/>
                      <a:pt x="13026" y="21205"/>
                    </a:cubicBezTo>
                    <a:cubicBezTo>
                      <a:pt x="13108" y="21137"/>
                      <a:pt x="13209" y="21104"/>
                      <a:pt x="13312" y="21104"/>
                    </a:cubicBezTo>
                    <a:cubicBezTo>
                      <a:pt x="13389" y="21104"/>
                      <a:pt x="13467" y="21122"/>
                      <a:pt x="13538" y="21157"/>
                    </a:cubicBezTo>
                    <a:cubicBezTo>
                      <a:pt x="13669" y="21205"/>
                      <a:pt x="13788" y="21169"/>
                      <a:pt x="13919" y="21241"/>
                    </a:cubicBezTo>
                    <a:cubicBezTo>
                      <a:pt x="13939" y="21251"/>
                      <a:pt x="13958" y="21255"/>
                      <a:pt x="13976" y="21255"/>
                    </a:cubicBezTo>
                    <a:cubicBezTo>
                      <a:pt x="14051" y="21255"/>
                      <a:pt x="14119" y="21191"/>
                      <a:pt x="14194" y="21191"/>
                    </a:cubicBezTo>
                    <a:cubicBezTo>
                      <a:pt x="14213" y="21191"/>
                      <a:pt x="14232" y="21195"/>
                      <a:pt x="14252" y="21205"/>
                    </a:cubicBezTo>
                    <a:cubicBezTo>
                      <a:pt x="14332" y="21232"/>
                      <a:pt x="14413" y="21245"/>
                      <a:pt x="14498" y="21245"/>
                    </a:cubicBezTo>
                    <a:cubicBezTo>
                      <a:pt x="14527" y="21245"/>
                      <a:pt x="14556" y="21244"/>
                      <a:pt x="14585" y="21241"/>
                    </a:cubicBezTo>
                    <a:cubicBezTo>
                      <a:pt x="14637" y="21241"/>
                      <a:pt x="14683" y="21259"/>
                      <a:pt x="14731" y="21259"/>
                    </a:cubicBezTo>
                    <a:cubicBezTo>
                      <a:pt x="14761" y="21259"/>
                      <a:pt x="14791" y="21252"/>
                      <a:pt x="14824" y="21229"/>
                    </a:cubicBezTo>
                    <a:cubicBezTo>
                      <a:pt x="14850" y="21195"/>
                      <a:pt x="14885" y="21181"/>
                      <a:pt x="14920" y="21181"/>
                    </a:cubicBezTo>
                    <a:cubicBezTo>
                      <a:pt x="14948" y="21181"/>
                      <a:pt x="14976" y="21190"/>
                      <a:pt x="15002" y="21205"/>
                    </a:cubicBezTo>
                    <a:cubicBezTo>
                      <a:pt x="15042" y="21239"/>
                      <a:pt x="15090" y="21253"/>
                      <a:pt x="15137" y="21253"/>
                    </a:cubicBezTo>
                    <a:cubicBezTo>
                      <a:pt x="15173" y="21253"/>
                      <a:pt x="15209" y="21245"/>
                      <a:pt x="15240" y="21229"/>
                    </a:cubicBezTo>
                    <a:cubicBezTo>
                      <a:pt x="15330" y="21195"/>
                      <a:pt x="15409" y="21109"/>
                      <a:pt x="15508" y="21109"/>
                    </a:cubicBezTo>
                    <a:cubicBezTo>
                      <a:pt x="15514" y="21109"/>
                      <a:pt x="15520" y="21109"/>
                      <a:pt x="15526" y="21110"/>
                    </a:cubicBezTo>
                    <a:cubicBezTo>
                      <a:pt x="15601" y="21119"/>
                      <a:pt x="15668" y="21187"/>
                      <a:pt x="15740" y="21187"/>
                    </a:cubicBezTo>
                    <a:cubicBezTo>
                      <a:pt x="15759" y="21187"/>
                      <a:pt x="15779" y="21182"/>
                      <a:pt x="15800" y="21169"/>
                    </a:cubicBezTo>
                    <a:cubicBezTo>
                      <a:pt x="15879" y="21214"/>
                      <a:pt x="15965" y="21238"/>
                      <a:pt x="16048" y="21238"/>
                    </a:cubicBezTo>
                    <a:cubicBezTo>
                      <a:pt x="16077" y="21238"/>
                      <a:pt x="16106" y="21235"/>
                      <a:pt x="16133" y="21229"/>
                    </a:cubicBezTo>
                    <a:lnTo>
                      <a:pt x="17002" y="21217"/>
                    </a:lnTo>
                    <a:cubicBezTo>
                      <a:pt x="17157" y="21217"/>
                      <a:pt x="17300" y="21181"/>
                      <a:pt x="17431" y="21110"/>
                    </a:cubicBezTo>
                    <a:cubicBezTo>
                      <a:pt x="17493" y="21087"/>
                      <a:pt x="17554" y="21074"/>
                      <a:pt x="17616" y="21074"/>
                    </a:cubicBezTo>
                    <a:cubicBezTo>
                      <a:pt x="17649" y="21074"/>
                      <a:pt x="17683" y="21078"/>
                      <a:pt x="17717" y="21086"/>
                    </a:cubicBezTo>
                    <a:cubicBezTo>
                      <a:pt x="17787" y="21102"/>
                      <a:pt x="17857" y="21153"/>
                      <a:pt x="17931" y="21153"/>
                    </a:cubicBezTo>
                    <a:cubicBezTo>
                      <a:pt x="17970" y="21153"/>
                      <a:pt x="18009" y="21139"/>
                      <a:pt x="18050" y="21098"/>
                    </a:cubicBezTo>
                    <a:cubicBezTo>
                      <a:pt x="18125" y="21121"/>
                      <a:pt x="18201" y="21186"/>
                      <a:pt x="18279" y="21186"/>
                    </a:cubicBezTo>
                    <a:cubicBezTo>
                      <a:pt x="18324" y="21186"/>
                      <a:pt x="18371" y="21164"/>
                      <a:pt x="18419" y="21098"/>
                    </a:cubicBezTo>
                    <a:cubicBezTo>
                      <a:pt x="18423" y="21091"/>
                      <a:pt x="18430" y="21088"/>
                      <a:pt x="18439" y="21088"/>
                    </a:cubicBezTo>
                    <a:cubicBezTo>
                      <a:pt x="18458" y="21088"/>
                      <a:pt x="18486" y="21102"/>
                      <a:pt x="18503" y="21110"/>
                    </a:cubicBezTo>
                    <a:cubicBezTo>
                      <a:pt x="18637" y="21184"/>
                      <a:pt x="18787" y="21220"/>
                      <a:pt x="18935" y="21220"/>
                    </a:cubicBezTo>
                    <a:cubicBezTo>
                      <a:pt x="19049" y="21220"/>
                      <a:pt x="19161" y="21199"/>
                      <a:pt x="19265" y="21157"/>
                    </a:cubicBezTo>
                    <a:cubicBezTo>
                      <a:pt x="19294" y="21140"/>
                      <a:pt x="19327" y="21131"/>
                      <a:pt x="19360" y="21131"/>
                    </a:cubicBezTo>
                    <a:cubicBezTo>
                      <a:pt x="19393" y="21131"/>
                      <a:pt x="19425" y="21140"/>
                      <a:pt x="19455" y="21157"/>
                    </a:cubicBezTo>
                    <a:cubicBezTo>
                      <a:pt x="19479" y="21168"/>
                      <a:pt x="19501" y="21172"/>
                      <a:pt x="19524" y="21172"/>
                    </a:cubicBezTo>
                    <a:cubicBezTo>
                      <a:pt x="19580" y="21172"/>
                      <a:pt x="19633" y="21144"/>
                      <a:pt x="19693" y="21110"/>
                    </a:cubicBezTo>
                    <a:cubicBezTo>
                      <a:pt x="19726" y="21093"/>
                      <a:pt x="19765" y="21071"/>
                      <a:pt x="19798" y="21071"/>
                    </a:cubicBezTo>
                    <a:cubicBezTo>
                      <a:pt x="19812" y="21071"/>
                      <a:pt x="19825" y="21075"/>
                      <a:pt x="19836" y="21086"/>
                    </a:cubicBezTo>
                    <a:cubicBezTo>
                      <a:pt x="19967" y="21253"/>
                      <a:pt x="20122" y="21146"/>
                      <a:pt x="20253" y="21253"/>
                    </a:cubicBezTo>
                    <a:cubicBezTo>
                      <a:pt x="20310" y="21310"/>
                      <a:pt x="20390" y="21342"/>
                      <a:pt x="20473" y="21342"/>
                    </a:cubicBezTo>
                    <a:cubicBezTo>
                      <a:pt x="20527" y="21342"/>
                      <a:pt x="20582" y="21329"/>
                      <a:pt x="20634" y="21300"/>
                    </a:cubicBezTo>
                    <a:cubicBezTo>
                      <a:pt x="20655" y="21288"/>
                      <a:pt x="20676" y="21284"/>
                      <a:pt x="20697" y="21284"/>
                    </a:cubicBezTo>
                    <a:cubicBezTo>
                      <a:pt x="20726" y="21284"/>
                      <a:pt x="20756" y="21291"/>
                      <a:pt x="20785" y="21291"/>
                    </a:cubicBezTo>
                    <a:cubicBezTo>
                      <a:pt x="20794" y="21291"/>
                      <a:pt x="20803" y="21290"/>
                      <a:pt x="20812" y="21288"/>
                    </a:cubicBezTo>
                    <a:cubicBezTo>
                      <a:pt x="20830" y="21285"/>
                      <a:pt x="20847" y="21284"/>
                      <a:pt x="20865" y="21284"/>
                    </a:cubicBezTo>
                    <a:cubicBezTo>
                      <a:pt x="20908" y="21284"/>
                      <a:pt x="20952" y="21292"/>
                      <a:pt x="21003" y="21300"/>
                    </a:cubicBezTo>
                    <a:cubicBezTo>
                      <a:pt x="21104" y="21346"/>
                      <a:pt x="21214" y="21368"/>
                      <a:pt x="21325" y="21368"/>
                    </a:cubicBezTo>
                    <a:cubicBezTo>
                      <a:pt x="21476" y="21368"/>
                      <a:pt x="21628" y="21328"/>
                      <a:pt x="21765" y="21253"/>
                    </a:cubicBezTo>
                    <a:cubicBezTo>
                      <a:pt x="21788" y="21239"/>
                      <a:pt x="21814" y="21232"/>
                      <a:pt x="21839" y="21232"/>
                    </a:cubicBezTo>
                    <a:cubicBezTo>
                      <a:pt x="21877" y="21232"/>
                      <a:pt x="21915" y="21248"/>
                      <a:pt x="21943" y="21277"/>
                    </a:cubicBezTo>
                    <a:cubicBezTo>
                      <a:pt x="21974" y="21300"/>
                      <a:pt x="22006" y="21318"/>
                      <a:pt x="22037" y="21318"/>
                    </a:cubicBezTo>
                    <a:cubicBezTo>
                      <a:pt x="22053" y="21318"/>
                      <a:pt x="22070" y="21313"/>
                      <a:pt x="22086" y="21300"/>
                    </a:cubicBezTo>
                    <a:cubicBezTo>
                      <a:pt x="22127" y="21260"/>
                      <a:pt x="22184" y="21236"/>
                      <a:pt x="22238" y="21236"/>
                    </a:cubicBezTo>
                    <a:cubicBezTo>
                      <a:pt x="22264" y="21236"/>
                      <a:pt x="22290" y="21241"/>
                      <a:pt x="22313" y="21253"/>
                    </a:cubicBezTo>
                    <a:cubicBezTo>
                      <a:pt x="22408" y="21277"/>
                      <a:pt x="22503" y="21277"/>
                      <a:pt x="22598" y="21300"/>
                    </a:cubicBezTo>
                    <a:cubicBezTo>
                      <a:pt x="22643" y="21323"/>
                      <a:pt x="22693" y="21333"/>
                      <a:pt x="22744" y="21333"/>
                    </a:cubicBezTo>
                    <a:cubicBezTo>
                      <a:pt x="22827" y="21333"/>
                      <a:pt x="22913" y="21305"/>
                      <a:pt x="22979" y="21253"/>
                    </a:cubicBezTo>
                    <a:cubicBezTo>
                      <a:pt x="23021" y="21211"/>
                      <a:pt x="23078" y="21190"/>
                      <a:pt x="23136" y="21190"/>
                    </a:cubicBezTo>
                    <a:cubicBezTo>
                      <a:pt x="23194" y="21190"/>
                      <a:pt x="23253" y="21211"/>
                      <a:pt x="23301" y="21253"/>
                    </a:cubicBezTo>
                    <a:cubicBezTo>
                      <a:pt x="23309" y="21259"/>
                      <a:pt x="23317" y="21262"/>
                      <a:pt x="23325" y="21262"/>
                    </a:cubicBezTo>
                    <a:cubicBezTo>
                      <a:pt x="23366" y="21262"/>
                      <a:pt x="23404" y="21184"/>
                      <a:pt x="23451" y="21184"/>
                    </a:cubicBezTo>
                    <a:cubicBezTo>
                      <a:pt x="23460" y="21184"/>
                      <a:pt x="23470" y="21187"/>
                      <a:pt x="23479" y="21193"/>
                    </a:cubicBezTo>
                    <a:cubicBezTo>
                      <a:pt x="23539" y="21241"/>
                      <a:pt x="23598" y="21277"/>
                      <a:pt x="23658" y="21300"/>
                    </a:cubicBezTo>
                    <a:cubicBezTo>
                      <a:pt x="23675" y="21305"/>
                      <a:pt x="23694" y="21307"/>
                      <a:pt x="23713" y="21307"/>
                    </a:cubicBezTo>
                    <a:cubicBezTo>
                      <a:pt x="23746" y="21307"/>
                      <a:pt x="23778" y="21299"/>
                      <a:pt x="23801" y="21277"/>
                    </a:cubicBezTo>
                    <a:cubicBezTo>
                      <a:pt x="23888" y="21208"/>
                      <a:pt x="23991" y="21172"/>
                      <a:pt x="24096" y="21172"/>
                    </a:cubicBezTo>
                    <a:cubicBezTo>
                      <a:pt x="24191" y="21172"/>
                      <a:pt x="24287" y="21202"/>
                      <a:pt x="24372" y="21265"/>
                    </a:cubicBezTo>
                    <a:cubicBezTo>
                      <a:pt x="24408" y="21288"/>
                      <a:pt x="24456" y="21300"/>
                      <a:pt x="24515" y="21300"/>
                    </a:cubicBezTo>
                    <a:cubicBezTo>
                      <a:pt x="24575" y="21300"/>
                      <a:pt x="24634" y="21241"/>
                      <a:pt x="24694" y="21241"/>
                    </a:cubicBezTo>
                    <a:cubicBezTo>
                      <a:pt x="24777" y="21265"/>
                      <a:pt x="24861" y="21288"/>
                      <a:pt x="24932" y="21324"/>
                    </a:cubicBezTo>
                    <a:cubicBezTo>
                      <a:pt x="24962" y="21330"/>
                      <a:pt x="24991" y="21333"/>
                      <a:pt x="25021" y="21333"/>
                    </a:cubicBezTo>
                    <a:cubicBezTo>
                      <a:pt x="25109" y="21333"/>
                      <a:pt x="25194" y="21306"/>
                      <a:pt x="25265" y="21253"/>
                    </a:cubicBezTo>
                    <a:cubicBezTo>
                      <a:pt x="25299" y="21236"/>
                      <a:pt x="25327" y="21219"/>
                      <a:pt x="25361" y="21219"/>
                    </a:cubicBezTo>
                    <a:cubicBezTo>
                      <a:pt x="25375" y="21219"/>
                      <a:pt x="25391" y="21222"/>
                      <a:pt x="25408" y="21229"/>
                    </a:cubicBezTo>
                    <a:cubicBezTo>
                      <a:pt x="25427" y="21241"/>
                      <a:pt x="25446" y="21246"/>
                      <a:pt x="25464" y="21246"/>
                    </a:cubicBezTo>
                    <a:cubicBezTo>
                      <a:pt x="25507" y="21246"/>
                      <a:pt x="25551" y="21224"/>
                      <a:pt x="25598" y="21224"/>
                    </a:cubicBezTo>
                    <a:cubicBezTo>
                      <a:pt x="25610" y="21224"/>
                      <a:pt x="25622" y="21225"/>
                      <a:pt x="25634" y="21229"/>
                    </a:cubicBezTo>
                    <a:cubicBezTo>
                      <a:pt x="25647" y="21234"/>
                      <a:pt x="25660" y="21236"/>
                      <a:pt x="25671" y="21236"/>
                    </a:cubicBezTo>
                    <a:cubicBezTo>
                      <a:pt x="25726" y="21236"/>
                      <a:pt x="25769" y="21194"/>
                      <a:pt x="25816" y="21194"/>
                    </a:cubicBezTo>
                    <a:cubicBezTo>
                      <a:pt x="25834" y="21194"/>
                      <a:pt x="25853" y="21200"/>
                      <a:pt x="25873" y="21217"/>
                    </a:cubicBezTo>
                    <a:cubicBezTo>
                      <a:pt x="25891" y="21232"/>
                      <a:pt x="25907" y="21238"/>
                      <a:pt x="25924" y="21238"/>
                    </a:cubicBezTo>
                    <a:cubicBezTo>
                      <a:pt x="25979" y="21238"/>
                      <a:pt x="26028" y="21169"/>
                      <a:pt x="26088" y="21169"/>
                    </a:cubicBezTo>
                    <a:cubicBezTo>
                      <a:pt x="26091" y="21169"/>
                      <a:pt x="26095" y="21169"/>
                      <a:pt x="26099" y="21169"/>
                    </a:cubicBezTo>
                    <a:cubicBezTo>
                      <a:pt x="26111" y="21163"/>
                      <a:pt x="26120" y="21160"/>
                      <a:pt x="26127" y="21160"/>
                    </a:cubicBezTo>
                    <a:cubicBezTo>
                      <a:pt x="26134" y="21160"/>
                      <a:pt x="26140" y="21163"/>
                      <a:pt x="26146" y="21169"/>
                    </a:cubicBezTo>
                    <a:cubicBezTo>
                      <a:pt x="26182" y="21169"/>
                      <a:pt x="26218" y="21193"/>
                      <a:pt x="26242" y="21205"/>
                    </a:cubicBezTo>
                    <a:cubicBezTo>
                      <a:pt x="26297" y="21260"/>
                      <a:pt x="26352" y="21325"/>
                      <a:pt x="26407" y="21325"/>
                    </a:cubicBezTo>
                    <a:cubicBezTo>
                      <a:pt x="26411" y="21325"/>
                      <a:pt x="26416" y="21325"/>
                      <a:pt x="26420" y="21324"/>
                    </a:cubicBezTo>
                    <a:cubicBezTo>
                      <a:pt x="26635" y="21312"/>
                      <a:pt x="26837" y="21300"/>
                      <a:pt x="27051" y="21277"/>
                    </a:cubicBezTo>
                    <a:cubicBezTo>
                      <a:pt x="27172" y="21156"/>
                      <a:pt x="27306" y="21128"/>
                      <a:pt x="27439" y="21128"/>
                    </a:cubicBezTo>
                    <a:cubicBezTo>
                      <a:pt x="27529" y="21128"/>
                      <a:pt x="27620" y="21141"/>
                      <a:pt x="27706" y="21146"/>
                    </a:cubicBezTo>
                    <a:cubicBezTo>
                      <a:pt x="27718" y="21144"/>
                      <a:pt x="27731" y="21143"/>
                      <a:pt x="27743" y="21143"/>
                    </a:cubicBezTo>
                    <a:cubicBezTo>
                      <a:pt x="27801" y="21143"/>
                      <a:pt x="27857" y="21166"/>
                      <a:pt x="27897" y="21205"/>
                    </a:cubicBezTo>
                    <a:cubicBezTo>
                      <a:pt x="27937" y="21251"/>
                      <a:pt x="27997" y="21275"/>
                      <a:pt x="28056" y="21275"/>
                    </a:cubicBezTo>
                    <a:cubicBezTo>
                      <a:pt x="28119" y="21275"/>
                      <a:pt x="28181" y="21248"/>
                      <a:pt x="28218" y="21193"/>
                    </a:cubicBezTo>
                    <a:cubicBezTo>
                      <a:pt x="28251" y="21153"/>
                      <a:pt x="28294" y="21134"/>
                      <a:pt x="28341" y="21134"/>
                    </a:cubicBezTo>
                    <a:cubicBezTo>
                      <a:pt x="28363" y="21134"/>
                      <a:pt x="28386" y="21138"/>
                      <a:pt x="28409" y="21146"/>
                    </a:cubicBezTo>
                    <a:cubicBezTo>
                      <a:pt x="28453" y="21163"/>
                      <a:pt x="28497" y="21214"/>
                      <a:pt x="28542" y="21214"/>
                    </a:cubicBezTo>
                    <a:cubicBezTo>
                      <a:pt x="28557" y="21214"/>
                      <a:pt x="28572" y="21208"/>
                      <a:pt x="28587" y="21193"/>
                    </a:cubicBezTo>
                    <a:cubicBezTo>
                      <a:pt x="28600" y="21182"/>
                      <a:pt x="28614" y="21178"/>
                      <a:pt x="28628" y="21178"/>
                    </a:cubicBezTo>
                    <a:cubicBezTo>
                      <a:pt x="28668" y="21178"/>
                      <a:pt x="28710" y="21211"/>
                      <a:pt x="28753" y="21211"/>
                    </a:cubicBezTo>
                    <a:cubicBezTo>
                      <a:pt x="28777" y="21211"/>
                      <a:pt x="28801" y="21201"/>
                      <a:pt x="28825" y="21169"/>
                    </a:cubicBezTo>
                    <a:cubicBezTo>
                      <a:pt x="28876" y="21186"/>
                      <a:pt x="28927" y="21233"/>
                      <a:pt x="28982" y="21233"/>
                    </a:cubicBezTo>
                    <a:cubicBezTo>
                      <a:pt x="29004" y="21233"/>
                      <a:pt x="29027" y="21226"/>
                      <a:pt x="29052" y="21205"/>
                    </a:cubicBezTo>
                    <a:cubicBezTo>
                      <a:pt x="29073" y="21186"/>
                      <a:pt x="29097" y="21181"/>
                      <a:pt x="29122" y="21181"/>
                    </a:cubicBezTo>
                    <a:cubicBezTo>
                      <a:pt x="29158" y="21181"/>
                      <a:pt x="29196" y="21193"/>
                      <a:pt x="29235" y="21193"/>
                    </a:cubicBezTo>
                    <a:cubicBezTo>
                      <a:pt x="29269" y="21193"/>
                      <a:pt x="29304" y="21183"/>
                      <a:pt x="29337" y="21146"/>
                    </a:cubicBezTo>
                    <a:cubicBezTo>
                      <a:pt x="29358" y="21125"/>
                      <a:pt x="29387" y="21112"/>
                      <a:pt x="29414" y="21112"/>
                    </a:cubicBezTo>
                    <a:cubicBezTo>
                      <a:pt x="29434" y="21112"/>
                      <a:pt x="29453" y="21119"/>
                      <a:pt x="29468" y="21134"/>
                    </a:cubicBezTo>
                    <a:cubicBezTo>
                      <a:pt x="29512" y="21163"/>
                      <a:pt x="29551" y="21174"/>
                      <a:pt x="29590" y="21174"/>
                    </a:cubicBezTo>
                    <a:cubicBezTo>
                      <a:pt x="29645" y="21174"/>
                      <a:pt x="29697" y="21150"/>
                      <a:pt x="29754" y="21122"/>
                    </a:cubicBezTo>
                    <a:cubicBezTo>
                      <a:pt x="29784" y="21102"/>
                      <a:pt x="29818" y="21092"/>
                      <a:pt x="29852" y="21092"/>
                    </a:cubicBezTo>
                    <a:cubicBezTo>
                      <a:pt x="29901" y="21092"/>
                      <a:pt x="29950" y="21111"/>
                      <a:pt x="29992" y="21146"/>
                    </a:cubicBezTo>
                    <a:cubicBezTo>
                      <a:pt x="30086" y="21223"/>
                      <a:pt x="30179" y="21249"/>
                      <a:pt x="30273" y="21249"/>
                    </a:cubicBezTo>
                    <a:cubicBezTo>
                      <a:pt x="30382" y="21249"/>
                      <a:pt x="30490" y="21213"/>
                      <a:pt x="30599" y="21181"/>
                    </a:cubicBezTo>
                    <a:cubicBezTo>
                      <a:pt x="30778" y="21003"/>
                      <a:pt x="30992" y="21134"/>
                      <a:pt x="31159" y="20943"/>
                    </a:cubicBezTo>
                    <a:cubicBezTo>
                      <a:pt x="31166" y="20936"/>
                      <a:pt x="31176" y="20933"/>
                      <a:pt x="31187" y="20933"/>
                    </a:cubicBezTo>
                    <a:cubicBezTo>
                      <a:pt x="31210" y="20933"/>
                      <a:pt x="31238" y="20947"/>
                      <a:pt x="31254" y="20955"/>
                    </a:cubicBezTo>
                    <a:cubicBezTo>
                      <a:pt x="31311" y="21021"/>
                      <a:pt x="31390" y="21058"/>
                      <a:pt x="31475" y="21058"/>
                    </a:cubicBezTo>
                    <a:cubicBezTo>
                      <a:pt x="31496" y="21058"/>
                      <a:pt x="31518" y="21055"/>
                      <a:pt x="31540" y="21050"/>
                    </a:cubicBezTo>
                    <a:cubicBezTo>
                      <a:pt x="31553" y="21048"/>
                      <a:pt x="31567" y="21047"/>
                      <a:pt x="31580" y="21047"/>
                    </a:cubicBezTo>
                    <a:cubicBezTo>
                      <a:pt x="31650" y="21047"/>
                      <a:pt x="31716" y="21074"/>
                      <a:pt x="31766" y="21134"/>
                    </a:cubicBezTo>
                    <a:cubicBezTo>
                      <a:pt x="31781" y="21145"/>
                      <a:pt x="31795" y="21149"/>
                      <a:pt x="31810" y="21149"/>
                    </a:cubicBezTo>
                    <a:cubicBezTo>
                      <a:pt x="31843" y="21149"/>
                      <a:pt x="31876" y="21126"/>
                      <a:pt x="31909" y="21110"/>
                    </a:cubicBezTo>
                    <a:cubicBezTo>
                      <a:pt x="31921" y="21107"/>
                      <a:pt x="31934" y="21105"/>
                      <a:pt x="31946" y="21105"/>
                    </a:cubicBezTo>
                    <a:cubicBezTo>
                      <a:pt x="31985" y="21105"/>
                      <a:pt x="32025" y="21119"/>
                      <a:pt x="32052" y="21146"/>
                    </a:cubicBezTo>
                    <a:cubicBezTo>
                      <a:pt x="32102" y="21196"/>
                      <a:pt x="32173" y="21223"/>
                      <a:pt x="32244" y="21223"/>
                    </a:cubicBezTo>
                    <a:cubicBezTo>
                      <a:pt x="32307" y="21223"/>
                      <a:pt x="32371" y="21202"/>
                      <a:pt x="32421" y="21157"/>
                    </a:cubicBezTo>
                    <a:cubicBezTo>
                      <a:pt x="32516" y="21081"/>
                      <a:pt x="32634" y="21043"/>
                      <a:pt x="32757" y="21043"/>
                    </a:cubicBezTo>
                    <a:cubicBezTo>
                      <a:pt x="32788" y="21043"/>
                      <a:pt x="32819" y="21046"/>
                      <a:pt x="32850" y="21050"/>
                    </a:cubicBezTo>
                    <a:cubicBezTo>
                      <a:pt x="32925" y="21066"/>
                      <a:pt x="33000" y="21074"/>
                      <a:pt x="33075" y="21074"/>
                    </a:cubicBezTo>
                    <a:cubicBezTo>
                      <a:pt x="33225" y="21074"/>
                      <a:pt x="33373" y="21042"/>
                      <a:pt x="33516" y="20979"/>
                    </a:cubicBezTo>
                    <a:cubicBezTo>
                      <a:pt x="33536" y="20966"/>
                      <a:pt x="33552" y="20956"/>
                      <a:pt x="33568" y="20956"/>
                    </a:cubicBezTo>
                    <a:cubicBezTo>
                      <a:pt x="33582" y="20956"/>
                      <a:pt x="33595" y="20963"/>
                      <a:pt x="33612" y="20979"/>
                    </a:cubicBezTo>
                    <a:cubicBezTo>
                      <a:pt x="33667" y="21042"/>
                      <a:pt x="33733" y="21042"/>
                      <a:pt x="33799" y="21042"/>
                    </a:cubicBezTo>
                    <a:cubicBezTo>
                      <a:pt x="33833" y="21042"/>
                      <a:pt x="33866" y="21042"/>
                      <a:pt x="33897" y="21050"/>
                    </a:cubicBezTo>
                    <a:cubicBezTo>
                      <a:pt x="33993" y="21074"/>
                      <a:pt x="34112" y="21122"/>
                      <a:pt x="34219" y="21169"/>
                    </a:cubicBezTo>
                    <a:lnTo>
                      <a:pt x="34266" y="21169"/>
                    </a:lnTo>
                    <a:cubicBezTo>
                      <a:pt x="34326" y="21134"/>
                      <a:pt x="34386" y="21122"/>
                      <a:pt x="34457" y="21110"/>
                    </a:cubicBezTo>
                    <a:cubicBezTo>
                      <a:pt x="34516" y="21110"/>
                      <a:pt x="34576" y="21169"/>
                      <a:pt x="34647" y="21181"/>
                    </a:cubicBezTo>
                    <a:cubicBezTo>
                      <a:pt x="34755" y="21193"/>
                      <a:pt x="34862" y="21193"/>
                      <a:pt x="34981" y="21193"/>
                    </a:cubicBezTo>
                    <a:cubicBezTo>
                      <a:pt x="35064" y="21169"/>
                      <a:pt x="35148" y="21134"/>
                      <a:pt x="35207" y="21062"/>
                    </a:cubicBezTo>
                    <a:cubicBezTo>
                      <a:pt x="35302" y="20979"/>
                      <a:pt x="35302" y="20931"/>
                      <a:pt x="35231" y="20729"/>
                    </a:cubicBezTo>
                    <a:cubicBezTo>
                      <a:pt x="35207" y="20586"/>
                      <a:pt x="35207" y="20586"/>
                      <a:pt x="35243" y="20526"/>
                    </a:cubicBezTo>
                    <a:lnTo>
                      <a:pt x="35314" y="20407"/>
                    </a:lnTo>
                    <a:cubicBezTo>
                      <a:pt x="35290" y="20384"/>
                      <a:pt x="35255" y="20348"/>
                      <a:pt x="35231" y="20348"/>
                    </a:cubicBezTo>
                    <a:cubicBezTo>
                      <a:pt x="35183" y="20348"/>
                      <a:pt x="35135" y="20347"/>
                      <a:pt x="35086" y="20347"/>
                    </a:cubicBezTo>
                    <a:cubicBezTo>
                      <a:pt x="34928" y="20347"/>
                      <a:pt x="34767" y="20360"/>
                      <a:pt x="34612" y="20479"/>
                    </a:cubicBezTo>
                    <a:cubicBezTo>
                      <a:pt x="34592" y="20491"/>
                      <a:pt x="34572" y="20496"/>
                      <a:pt x="34552" y="20496"/>
                    </a:cubicBezTo>
                    <a:cubicBezTo>
                      <a:pt x="34511" y="20496"/>
                      <a:pt x="34469" y="20475"/>
                      <a:pt x="34421" y="20443"/>
                    </a:cubicBezTo>
                    <a:cubicBezTo>
                      <a:pt x="34360" y="20382"/>
                      <a:pt x="34281" y="20352"/>
                      <a:pt x="34201" y="20352"/>
                    </a:cubicBezTo>
                    <a:cubicBezTo>
                      <a:pt x="34111" y="20352"/>
                      <a:pt x="34020" y="20391"/>
                      <a:pt x="33957" y="20467"/>
                    </a:cubicBezTo>
                    <a:cubicBezTo>
                      <a:pt x="33944" y="20484"/>
                      <a:pt x="33929" y="20492"/>
                      <a:pt x="33913" y="20492"/>
                    </a:cubicBezTo>
                    <a:cubicBezTo>
                      <a:pt x="33886" y="20492"/>
                      <a:pt x="33856" y="20469"/>
                      <a:pt x="33826" y="20431"/>
                    </a:cubicBezTo>
                    <a:cubicBezTo>
                      <a:pt x="33791" y="20387"/>
                      <a:pt x="33742" y="20363"/>
                      <a:pt x="33690" y="20363"/>
                    </a:cubicBezTo>
                    <a:cubicBezTo>
                      <a:pt x="33672" y="20363"/>
                      <a:pt x="33654" y="20366"/>
                      <a:pt x="33635" y="20372"/>
                    </a:cubicBezTo>
                    <a:cubicBezTo>
                      <a:pt x="33580" y="20395"/>
                      <a:pt x="33520" y="20434"/>
                      <a:pt x="33458" y="20434"/>
                    </a:cubicBezTo>
                    <a:cubicBezTo>
                      <a:pt x="33426" y="20434"/>
                      <a:pt x="33394" y="20424"/>
                      <a:pt x="33362" y="20395"/>
                    </a:cubicBezTo>
                    <a:lnTo>
                      <a:pt x="32778" y="20395"/>
                    </a:lnTo>
                    <a:cubicBezTo>
                      <a:pt x="32731" y="20395"/>
                      <a:pt x="32695" y="20443"/>
                      <a:pt x="32671" y="20526"/>
                    </a:cubicBezTo>
                    <a:cubicBezTo>
                      <a:pt x="32645" y="20630"/>
                      <a:pt x="32613" y="20677"/>
                      <a:pt x="32570" y="20677"/>
                    </a:cubicBezTo>
                    <a:cubicBezTo>
                      <a:pt x="32554" y="20677"/>
                      <a:pt x="32536" y="20671"/>
                      <a:pt x="32516" y="20657"/>
                    </a:cubicBezTo>
                    <a:cubicBezTo>
                      <a:pt x="32278" y="20515"/>
                      <a:pt x="32290" y="20526"/>
                      <a:pt x="32028" y="20515"/>
                    </a:cubicBezTo>
                    <a:cubicBezTo>
                      <a:pt x="31952" y="20515"/>
                      <a:pt x="31876" y="20449"/>
                      <a:pt x="31796" y="20449"/>
                    </a:cubicBezTo>
                    <a:cubicBezTo>
                      <a:pt x="31763" y="20449"/>
                      <a:pt x="31729" y="20460"/>
                      <a:pt x="31695" y="20491"/>
                    </a:cubicBezTo>
                    <a:cubicBezTo>
                      <a:pt x="31623" y="20455"/>
                      <a:pt x="31552" y="20419"/>
                      <a:pt x="31468" y="20419"/>
                    </a:cubicBezTo>
                    <a:cubicBezTo>
                      <a:pt x="31385" y="20419"/>
                      <a:pt x="31314" y="20491"/>
                      <a:pt x="31230" y="20515"/>
                    </a:cubicBezTo>
                    <a:cubicBezTo>
                      <a:pt x="31189" y="20530"/>
                      <a:pt x="31145" y="20539"/>
                      <a:pt x="31102" y="20539"/>
                    </a:cubicBezTo>
                    <a:cubicBezTo>
                      <a:pt x="31046" y="20539"/>
                      <a:pt x="30992" y="20524"/>
                      <a:pt x="30945" y="20491"/>
                    </a:cubicBezTo>
                    <a:cubicBezTo>
                      <a:pt x="30926" y="20477"/>
                      <a:pt x="30907" y="20473"/>
                      <a:pt x="30887" y="20473"/>
                    </a:cubicBezTo>
                    <a:cubicBezTo>
                      <a:pt x="30849" y="20473"/>
                      <a:pt x="30809" y="20490"/>
                      <a:pt x="30768" y="20490"/>
                    </a:cubicBezTo>
                    <a:cubicBezTo>
                      <a:pt x="30736" y="20490"/>
                      <a:pt x="30703" y="20480"/>
                      <a:pt x="30671" y="20443"/>
                    </a:cubicBezTo>
                    <a:cubicBezTo>
                      <a:pt x="30655" y="20424"/>
                      <a:pt x="30639" y="20418"/>
                      <a:pt x="30623" y="20418"/>
                    </a:cubicBezTo>
                    <a:cubicBezTo>
                      <a:pt x="30581" y="20418"/>
                      <a:pt x="30538" y="20463"/>
                      <a:pt x="30493" y="20463"/>
                    </a:cubicBezTo>
                    <a:cubicBezTo>
                      <a:pt x="30477" y="20463"/>
                      <a:pt x="30461" y="20457"/>
                      <a:pt x="30445" y="20443"/>
                    </a:cubicBezTo>
                    <a:cubicBezTo>
                      <a:pt x="30361" y="20384"/>
                      <a:pt x="30254" y="20407"/>
                      <a:pt x="30159" y="20395"/>
                    </a:cubicBezTo>
                    <a:cubicBezTo>
                      <a:pt x="30146" y="20394"/>
                      <a:pt x="30132" y="20394"/>
                      <a:pt x="30119" y="20394"/>
                    </a:cubicBezTo>
                    <a:cubicBezTo>
                      <a:pt x="30004" y="20394"/>
                      <a:pt x="29900" y="20441"/>
                      <a:pt x="29825" y="20526"/>
                    </a:cubicBezTo>
                    <a:cubicBezTo>
                      <a:pt x="29809" y="20543"/>
                      <a:pt x="29793" y="20549"/>
                      <a:pt x="29776" y="20549"/>
                    </a:cubicBezTo>
                    <a:cubicBezTo>
                      <a:pt x="29733" y="20549"/>
                      <a:pt x="29690" y="20505"/>
                      <a:pt x="29647" y="20479"/>
                    </a:cubicBezTo>
                    <a:cubicBezTo>
                      <a:pt x="29639" y="20474"/>
                      <a:pt x="29632" y="20471"/>
                      <a:pt x="29626" y="20471"/>
                    </a:cubicBezTo>
                    <a:cubicBezTo>
                      <a:pt x="29601" y="20471"/>
                      <a:pt x="29585" y="20503"/>
                      <a:pt x="29575" y="20550"/>
                    </a:cubicBezTo>
                    <a:cubicBezTo>
                      <a:pt x="29552" y="20622"/>
                      <a:pt x="29528" y="20646"/>
                      <a:pt x="29504" y="20646"/>
                    </a:cubicBezTo>
                    <a:cubicBezTo>
                      <a:pt x="29474" y="20636"/>
                      <a:pt x="29419" y="20592"/>
                      <a:pt x="29381" y="20592"/>
                    </a:cubicBezTo>
                    <a:cubicBezTo>
                      <a:pt x="29374" y="20592"/>
                      <a:pt x="29367" y="20594"/>
                      <a:pt x="29361" y="20598"/>
                    </a:cubicBezTo>
                    <a:cubicBezTo>
                      <a:pt x="29321" y="20629"/>
                      <a:pt x="29287" y="20643"/>
                      <a:pt x="29254" y="20643"/>
                    </a:cubicBezTo>
                    <a:cubicBezTo>
                      <a:pt x="29199" y="20643"/>
                      <a:pt x="29152" y="20601"/>
                      <a:pt x="29099" y="20526"/>
                    </a:cubicBezTo>
                    <a:cubicBezTo>
                      <a:pt x="29050" y="20449"/>
                      <a:pt x="28985" y="20422"/>
                      <a:pt x="28917" y="20422"/>
                    </a:cubicBezTo>
                    <a:cubicBezTo>
                      <a:pt x="28870" y="20422"/>
                      <a:pt x="28822" y="20435"/>
                      <a:pt x="28778" y="20455"/>
                    </a:cubicBezTo>
                    <a:cubicBezTo>
                      <a:pt x="28754" y="20467"/>
                      <a:pt x="28718" y="20515"/>
                      <a:pt x="28706" y="20562"/>
                    </a:cubicBezTo>
                    <a:cubicBezTo>
                      <a:pt x="28685" y="20606"/>
                      <a:pt x="28663" y="20659"/>
                      <a:pt x="28641" y="20659"/>
                    </a:cubicBezTo>
                    <a:cubicBezTo>
                      <a:pt x="28639" y="20659"/>
                      <a:pt x="28637" y="20658"/>
                      <a:pt x="28635" y="20657"/>
                    </a:cubicBezTo>
                    <a:cubicBezTo>
                      <a:pt x="28578" y="20611"/>
                      <a:pt x="28523" y="20589"/>
                      <a:pt x="28470" y="20589"/>
                    </a:cubicBezTo>
                    <a:cubicBezTo>
                      <a:pt x="28400" y="20589"/>
                      <a:pt x="28333" y="20626"/>
                      <a:pt x="28266" y="20693"/>
                    </a:cubicBezTo>
                    <a:cubicBezTo>
                      <a:pt x="28256" y="20706"/>
                      <a:pt x="28244" y="20712"/>
                      <a:pt x="28232" y="20712"/>
                    </a:cubicBezTo>
                    <a:cubicBezTo>
                      <a:pt x="28200" y="20712"/>
                      <a:pt x="28164" y="20670"/>
                      <a:pt x="28147" y="20610"/>
                    </a:cubicBezTo>
                    <a:cubicBezTo>
                      <a:pt x="28098" y="20494"/>
                      <a:pt x="28042" y="20448"/>
                      <a:pt x="27978" y="20448"/>
                    </a:cubicBezTo>
                    <a:cubicBezTo>
                      <a:pt x="27963" y="20448"/>
                      <a:pt x="27948" y="20451"/>
                      <a:pt x="27932" y="20455"/>
                    </a:cubicBezTo>
                    <a:cubicBezTo>
                      <a:pt x="27872" y="20472"/>
                      <a:pt x="27825" y="20514"/>
                      <a:pt x="27772" y="20514"/>
                    </a:cubicBezTo>
                    <a:cubicBezTo>
                      <a:pt x="27751" y="20514"/>
                      <a:pt x="27730" y="20507"/>
                      <a:pt x="27706" y="20491"/>
                    </a:cubicBezTo>
                    <a:cubicBezTo>
                      <a:pt x="27694" y="20491"/>
                      <a:pt x="27670" y="20503"/>
                      <a:pt x="27658" y="20526"/>
                    </a:cubicBezTo>
                    <a:cubicBezTo>
                      <a:pt x="27636" y="20586"/>
                      <a:pt x="27618" y="20665"/>
                      <a:pt x="27593" y="20665"/>
                    </a:cubicBezTo>
                    <a:cubicBezTo>
                      <a:pt x="27579" y="20665"/>
                      <a:pt x="27562" y="20637"/>
                      <a:pt x="27539" y="20562"/>
                    </a:cubicBezTo>
                    <a:cubicBezTo>
                      <a:pt x="27528" y="20538"/>
                      <a:pt x="27516" y="20503"/>
                      <a:pt x="27504" y="20503"/>
                    </a:cubicBezTo>
                    <a:cubicBezTo>
                      <a:pt x="27474" y="20526"/>
                      <a:pt x="27443" y="20533"/>
                      <a:pt x="27412" y="20533"/>
                    </a:cubicBezTo>
                    <a:cubicBezTo>
                      <a:pt x="27356" y="20533"/>
                      <a:pt x="27300" y="20509"/>
                      <a:pt x="27247" y="20509"/>
                    </a:cubicBezTo>
                    <a:cubicBezTo>
                      <a:pt x="27225" y="20509"/>
                      <a:pt x="27203" y="20514"/>
                      <a:pt x="27182" y="20526"/>
                    </a:cubicBezTo>
                    <a:cubicBezTo>
                      <a:pt x="27063" y="20586"/>
                      <a:pt x="26932" y="20622"/>
                      <a:pt x="26801" y="20622"/>
                    </a:cubicBezTo>
                    <a:lnTo>
                      <a:pt x="25837" y="20622"/>
                    </a:lnTo>
                    <a:cubicBezTo>
                      <a:pt x="25742" y="20622"/>
                      <a:pt x="25634" y="20598"/>
                      <a:pt x="25551" y="20550"/>
                    </a:cubicBezTo>
                    <a:cubicBezTo>
                      <a:pt x="25515" y="20525"/>
                      <a:pt x="25472" y="20512"/>
                      <a:pt x="25430" y="20512"/>
                    </a:cubicBezTo>
                    <a:cubicBezTo>
                      <a:pt x="25374" y="20512"/>
                      <a:pt x="25318" y="20534"/>
                      <a:pt x="25277" y="20574"/>
                    </a:cubicBezTo>
                    <a:cubicBezTo>
                      <a:pt x="25194" y="20646"/>
                      <a:pt x="25099" y="20693"/>
                      <a:pt x="24991" y="20705"/>
                    </a:cubicBezTo>
                    <a:cubicBezTo>
                      <a:pt x="24988" y="20706"/>
                      <a:pt x="24985" y="20706"/>
                      <a:pt x="24982" y="20706"/>
                    </a:cubicBezTo>
                    <a:cubicBezTo>
                      <a:pt x="24934" y="20706"/>
                      <a:pt x="24868" y="20633"/>
                      <a:pt x="24813" y="20622"/>
                    </a:cubicBezTo>
                    <a:cubicBezTo>
                      <a:pt x="24791" y="20613"/>
                      <a:pt x="24764" y="20611"/>
                      <a:pt x="24735" y="20611"/>
                    </a:cubicBezTo>
                    <a:cubicBezTo>
                      <a:pt x="24703" y="20611"/>
                      <a:pt x="24668" y="20613"/>
                      <a:pt x="24633" y="20613"/>
                    </a:cubicBezTo>
                    <a:cubicBezTo>
                      <a:pt x="24613" y="20613"/>
                      <a:pt x="24594" y="20613"/>
                      <a:pt x="24575" y="20610"/>
                    </a:cubicBezTo>
                    <a:cubicBezTo>
                      <a:pt x="24491" y="20586"/>
                      <a:pt x="24456" y="20503"/>
                      <a:pt x="24396" y="20503"/>
                    </a:cubicBezTo>
                    <a:cubicBezTo>
                      <a:pt x="24313" y="20526"/>
                      <a:pt x="24229" y="20550"/>
                      <a:pt x="24158" y="20598"/>
                    </a:cubicBezTo>
                    <a:cubicBezTo>
                      <a:pt x="24119" y="20566"/>
                      <a:pt x="24080" y="20554"/>
                      <a:pt x="24043" y="20554"/>
                    </a:cubicBezTo>
                    <a:cubicBezTo>
                      <a:pt x="23955" y="20554"/>
                      <a:pt x="23872" y="20617"/>
                      <a:pt x="23789" y="20634"/>
                    </a:cubicBezTo>
                    <a:cubicBezTo>
                      <a:pt x="23767" y="20637"/>
                      <a:pt x="23744" y="20638"/>
                      <a:pt x="23722" y="20638"/>
                    </a:cubicBezTo>
                    <a:cubicBezTo>
                      <a:pt x="23662" y="20638"/>
                      <a:pt x="23603" y="20627"/>
                      <a:pt x="23551" y="20610"/>
                    </a:cubicBezTo>
                    <a:cubicBezTo>
                      <a:pt x="23498" y="20592"/>
                      <a:pt x="23458" y="20561"/>
                      <a:pt x="23411" y="20561"/>
                    </a:cubicBezTo>
                    <a:cubicBezTo>
                      <a:pt x="23395" y="20561"/>
                      <a:pt x="23379" y="20565"/>
                      <a:pt x="23360" y="20574"/>
                    </a:cubicBezTo>
                    <a:cubicBezTo>
                      <a:pt x="23289" y="20610"/>
                      <a:pt x="23206" y="20634"/>
                      <a:pt x="23122" y="20634"/>
                    </a:cubicBezTo>
                    <a:cubicBezTo>
                      <a:pt x="22936" y="20649"/>
                      <a:pt x="22749" y="20655"/>
                      <a:pt x="22563" y="20655"/>
                    </a:cubicBezTo>
                    <a:cubicBezTo>
                      <a:pt x="22190" y="20655"/>
                      <a:pt x="21816" y="20634"/>
                      <a:pt x="21443" y="20634"/>
                    </a:cubicBezTo>
                    <a:cubicBezTo>
                      <a:pt x="21384" y="20634"/>
                      <a:pt x="21336" y="20622"/>
                      <a:pt x="21289" y="20598"/>
                    </a:cubicBezTo>
                    <a:cubicBezTo>
                      <a:pt x="21205" y="20574"/>
                      <a:pt x="21119" y="20562"/>
                      <a:pt x="21033" y="20562"/>
                    </a:cubicBezTo>
                    <a:cubicBezTo>
                      <a:pt x="20946" y="20562"/>
                      <a:pt x="20860" y="20574"/>
                      <a:pt x="20777" y="20598"/>
                    </a:cubicBezTo>
                    <a:cubicBezTo>
                      <a:pt x="20690" y="20618"/>
                      <a:pt x="20600" y="20630"/>
                      <a:pt x="20511" y="20630"/>
                    </a:cubicBezTo>
                    <a:cubicBezTo>
                      <a:pt x="20392" y="20630"/>
                      <a:pt x="20273" y="20610"/>
                      <a:pt x="20158" y="20562"/>
                    </a:cubicBezTo>
                    <a:cubicBezTo>
                      <a:pt x="20036" y="20518"/>
                      <a:pt x="19908" y="20496"/>
                      <a:pt x="19781" y="20496"/>
                    </a:cubicBezTo>
                    <a:cubicBezTo>
                      <a:pt x="19597" y="20496"/>
                      <a:pt x="19414" y="20542"/>
                      <a:pt x="19253" y="20634"/>
                    </a:cubicBezTo>
                    <a:cubicBezTo>
                      <a:pt x="19227" y="20655"/>
                      <a:pt x="19196" y="20664"/>
                      <a:pt x="19166" y="20664"/>
                    </a:cubicBezTo>
                    <a:cubicBezTo>
                      <a:pt x="19127" y="20664"/>
                      <a:pt x="19089" y="20648"/>
                      <a:pt x="19062" y="20622"/>
                    </a:cubicBezTo>
                    <a:cubicBezTo>
                      <a:pt x="19003" y="20562"/>
                      <a:pt x="18919" y="20526"/>
                      <a:pt x="18836" y="20526"/>
                    </a:cubicBezTo>
                    <a:cubicBezTo>
                      <a:pt x="18681" y="20526"/>
                      <a:pt x="18526" y="20491"/>
                      <a:pt x="18407" y="20407"/>
                    </a:cubicBezTo>
                    <a:cubicBezTo>
                      <a:pt x="18398" y="20403"/>
                      <a:pt x="18388" y="20401"/>
                      <a:pt x="18379" y="20401"/>
                    </a:cubicBezTo>
                    <a:cubicBezTo>
                      <a:pt x="18341" y="20401"/>
                      <a:pt x="18303" y="20431"/>
                      <a:pt x="18264" y="20431"/>
                    </a:cubicBezTo>
                    <a:cubicBezTo>
                      <a:pt x="18228" y="20440"/>
                      <a:pt x="18192" y="20463"/>
                      <a:pt x="18156" y="20463"/>
                    </a:cubicBezTo>
                    <a:cubicBezTo>
                      <a:pt x="18144" y="20463"/>
                      <a:pt x="18133" y="20461"/>
                      <a:pt x="18122" y="20455"/>
                    </a:cubicBezTo>
                    <a:cubicBezTo>
                      <a:pt x="18083" y="20422"/>
                      <a:pt x="18038" y="20407"/>
                      <a:pt x="17992" y="20407"/>
                    </a:cubicBezTo>
                    <a:cubicBezTo>
                      <a:pt x="17939" y="20407"/>
                      <a:pt x="17886" y="20428"/>
                      <a:pt x="17848" y="20467"/>
                    </a:cubicBezTo>
                    <a:cubicBezTo>
                      <a:pt x="17834" y="20481"/>
                      <a:pt x="17812" y="20487"/>
                      <a:pt x="17791" y="20487"/>
                    </a:cubicBezTo>
                    <a:cubicBezTo>
                      <a:pt x="17776" y="20487"/>
                      <a:pt x="17762" y="20484"/>
                      <a:pt x="17752" y="20479"/>
                    </a:cubicBezTo>
                    <a:cubicBezTo>
                      <a:pt x="17661" y="20405"/>
                      <a:pt x="17572" y="20379"/>
                      <a:pt x="17483" y="20379"/>
                    </a:cubicBezTo>
                    <a:cubicBezTo>
                      <a:pt x="17399" y="20379"/>
                      <a:pt x="17315" y="20402"/>
                      <a:pt x="17229" y="20431"/>
                    </a:cubicBezTo>
                    <a:cubicBezTo>
                      <a:pt x="17215" y="20435"/>
                      <a:pt x="17201" y="20436"/>
                      <a:pt x="17187" y="20436"/>
                    </a:cubicBezTo>
                    <a:cubicBezTo>
                      <a:pt x="17119" y="20436"/>
                      <a:pt x="17052" y="20402"/>
                      <a:pt x="16985" y="20402"/>
                    </a:cubicBezTo>
                    <a:cubicBezTo>
                      <a:pt x="16971" y="20402"/>
                      <a:pt x="16957" y="20404"/>
                      <a:pt x="16943" y="20407"/>
                    </a:cubicBezTo>
                    <a:cubicBezTo>
                      <a:pt x="16848" y="20443"/>
                      <a:pt x="16752" y="20491"/>
                      <a:pt x="16657" y="20526"/>
                    </a:cubicBezTo>
                    <a:cubicBezTo>
                      <a:pt x="16633" y="20538"/>
                      <a:pt x="16598" y="20538"/>
                      <a:pt x="16562" y="20538"/>
                    </a:cubicBezTo>
                    <a:lnTo>
                      <a:pt x="15943" y="20562"/>
                    </a:lnTo>
                    <a:cubicBezTo>
                      <a:pt x="15871" y="20550"/>
                      <a:pt x="15800" y="20526"/>
                      <a:pt x="15752" y="20479"/>
                    </a:cubicBezTo>
                    <a:cubicBezTo>
                      <a:pt x="15723" y="20450"/>
                      <a:pt x="15697" y="20436"/>
                      <a:pt x="15672" y="20436"/>
                    </a:cubicBezTo>
                    <a:cubicBezTo>
                      <a:pt x="15625" y="20436"/>
                      <a:pt x="15584" y="20481"/>
                      <a:pt x="15538" y="20550"/>
                    </a:cubicBezTo>
                    <a:cubicBezTo>
                      <a:pt x="15502" y="20586"/>
                      <a:pt x="15455" y="20622"/>
                      <a:pt x="15407" y="20657"/>
                    </a:cubicBezTo>
                    <a:cubicBezTo>
                      <a:pt x="15331" y="20560"/>
                      <a:pt x="15246" y="20540"/>
                      <a:pt x="15161" y="20540"/>
                    </a:cubicBezTo>
                    <a:cubicBezTo>
                      <a:pt x="15099" y="20540"/>
                      <a:pt x="15038" y="20550"/>
                      <a:pt x="14978" y="20550"/>
                    </a:cubicBezTo>
                    <a:cubicBezTo>
                      <a:pt x="14443" y="20550"/>
                      <a:pt x="13895" y="20574"/>
                      <a:pt x="13347" y="20586"/>
                    </a:cubicBezTo>
                    <a:lnTo>
                      <a:pt x="12716" y="20586"/>
                    </a:lnTo>
                    <a:cubicBezTo>
                      <a:pt x="12657" y="20586"/>
                      <a:pt x="12585" y="20574"/>
                      <a:pt x="12526" y="20538"/>
                    </a:cubicBezTo>
                    <a:cubicBezTo>
                      <a:pt x="12481" y="20494"/>
                      <a:pt x="12436" y="20482"/>
                      <a:pt x="12391" y="20482"/>
                    </a:cubicBezTo>
                    <a:cubicBezTo>
                      <a:pt x="12344" y="20482"/>
                      <a:pt x="12296" y="20495"/>
                      <a:pt x="12248" y="20495"/>
                    </a:cubicBezTo>
                    <a:cubicBezTo>
                      <a:pt x="12234" y="20495"/>
                      <a:pt x="12219" y="20494"/>
                      <a:pt x="12204" y="20491"/>
                    </a:cubicBezTo>
                    <a:cubicBezTo>
                      <a:pt x="12192" y="20489"/>
                      <a:pt x="12180" y="20489"/>
                      <a:pt x="12168" y="20489"/>
                    </a:cubicBezTo>
                    <a:cubicBezTo>
                      <a:pt x="12106" y="20489"/>
                      <a:pt x="12052" y="20504"/>
                      <a:pt x="11997" y="20504"/>
                    </a:cubicBezTo>
                    <a:cubicBezTo>
                      <a:pt x="11971" y="20504"/>
                      <a:pt x="11945" y="20501"/>
                      <a:pt x="11918" y="20491"/>
                    </a:cubicBezTo>
                    <a:cubicBezTo>
                      <a:pt x="11811" y="20455"/>
                      <a:pt x="11704" y="20431"/>
                      <a:pt x="11585" y="20419"/>
                    </a:cubicBezTo>
                    <a:cubicBezTo>
                      <a:pt x="11560" y="20416"/>
                      <a:pt x="11536" y="20415"/>
                      <a:pt x="11511" y="20415"/>
                    </a:cubicBezTo>
                    <a:cubicBezTo>
                      <a:pt x="11419" y="20415"/>
                      <a:pt x="11326" y="20431"/>
                      <a:pt x="11233" y="20431"/>
                    </a:cubicBezTo>
                    <a:cubicBezTo>
                      <a:pt x="11143" y="20431"/>
                      <a:pt x="11053" y="20416"/>
                      <a:pt x="10966" y="20360"/>
                    </a:cubicBezTo>
                    <a:lnTo>
                      <a:pt x="10871" y="20515"/>
                    </a:lnTo>
                    <a:cubicBezTo>
                      <a:pt x="10810" y="20453"/>
                      <a:pt x="10730" y="20424"/>
                      <a:pt x="10650" y="20424"/>
                    </a:cubicBezTo>
                    <a:cubicBezTo>
                      <a:pt x="10575" y="20424"/>
                      <a:pt x="10500" y="20450"/>
                      <a:pt x="10442" y="20503"/>
                    </a:cubicBezTo>
                    <a:cubicBezTo>
                      <a:pt x="10430" y="20515"/>
                      <a:pt x="10415" y="20521"/>
                      <a:pt x="10399" y="20521"/>
                    </a:cubicBezTo>
                    <a:cubicBezTo>
                      <a:pt x="10383" y="20521"/>
                      <a:pt x="10365" y="20515"/>
                      <a:pt x="10347" y="20503"/>
                    </a:cubicBezTo>
                    <a:cubicBezTo>
                      <a:pt x="10263" y="20479"/>
                      <a:pt x="10168" y="20443"/>
                      <a:pt x="10061" y="20431"/>
                    </a:cubicBezTo>
                    <a:cubicBezTo>
                      <a:pt x="10051" y="20429"/>
                      <a:pt x="10041" y="20428"/>
                      <a:pt x="10030" y="20428"/>
                    </a:cubicBezTo>
                    <a:cubicBezTo>
                      <a:pt x="9978" y="20428"/>
                      <a:pt x="9922" y="20453"/>
                      <a:pt x="9882" y="20503"/>
                    </a:cubicBezTo>
                    <a:cubicBezTo>
                      <a:pt x="9863" y="20522"/>
                      <a:pt x="9828" y="20542"/>
                      <a:pt x="9809" y="20542"/>
                    </a:cubicBezTo>
                    <a:cubicBezTo>
                      <a:pt x="9805" y="20542"/>
                      <a:pt x="9801" y="20541"/>
                      <a:pt x="9799" y="20538"/>
                    </a:cubicBezTo>
                    <a:cubicBezTo>
                      <a:pt x="9719" y="20464"/>
                      <a:pt x="9635" y="20445"/>
                      <a:pt x="9551" y="20445"/>
                    </a:cubicBezTo>
                    <a:cubicBezTo>
                      <a:pt x="9474" y="20445"/>
                      <a:pt x="9397" y="20461"/>
                      <a:pt x="9323" y="20467"/>
                    </a:cubicBezTo>
                    <a:cubicBezTo>
                      <a:pt x="9204" y="20467"/>
                      <a:pt x="9097" y="20479"/>
                      <a:pt x="8978" y="20503"/>
                    </a:cubicBezTo>
                    <a:cubicBezTo>
                      <a:pt x="8903" y="20528"/>
                      <a:pt x="8833" y="20599"/>
                      <a:pt x="8758" y="20599"/>
                    </a:cubicBezTo>
                    <a:cubicBezTo>
                      <a:pt x="8725" y="20599"/>
                      <a:pt x="8692" y="20586"/>
                      <a:pt x="8656" y="20550"/>
                    </a:cubicBezTo>
                    <a:lnTo>
                      <a:pt x="8561" y="20717"/>
                    </a:lnTo>
                    <a:cubicBezTo>
                      <a:pt x="8525" y="20657"/>
                      <a:pt x="8489" y="20586"/>
                      <a:pt x="8454" y="20526"/>
                    </a:cubicBezTo>
                    <a:cubicBezTo>
                      <a:pt x="8454" y="20515"/>
                      <a:pt x="8430" y="20503"/>
                      <a:pt x="8418" y="20503"/>
                    </a:cubicBezTo>
                    <a:cubicBezTo>
                      <a:pt x="8368" y="20503"/>
                      <a:pt x="8318" y="20490"/>
                      <a:pt x="8271" y="20490"/>
                    </a:cubicBezTo>
                    <a:cubicBezTo>
                      <a:pt x="8239" y="20490"/>
                      <a:pt x="8208" y="20496"/>
                      <a:pt x="8180" y="20515"/>
                    </a:cubicBezTo>
                    <a:cubicBezTo>
                      <a:pt x="8119" y="20548"/>
                      <a:pt x="8055" y="20563"/>
                      <a:pt x="7992" y="20563"/>
                    </a:cubicBezTo>
                    <a:cubicBezTo>
                      <a:pt x="7942" y="20563"/>
                      <a:pt x="7893" y="20554"/>
                      <a:pt x="7846" y="20538"/>
                    </a:cubicBezTo>
                    <a:cubicBezTo>
                      <a:pt x="7765" y="20502"/>
                      <a:pt x="7683" y="20486"/>
                      <a:pt x="7596" y="20486"/>
                    </a:cubicBezTo>
                    <a:cubicBezTo>
                      <a:pt x="7569" y="20486"/>
                      <a:pt x="7541" y="20488"/>
                      <a:pt x="7513" y="20491"/>
                    </a:cubicBezTo>
                    <a:cubicBezTo>
                      <a:pt x="7473" y="20501"/>
                      <a:pt x="7433" y="20505"/>
                      <a:pt x="7394" y="20505"/>
                    </a:cubicBezTo>
                    <a:cubicBezTo>
                      <a:pt x="7297" y="20505"/>
                      <a:pt x="7203" y="20482"/>
                      <a:pt x="7108" y="20482"/>
                    </a:cubicBezTo>
                    <a:cubicBezTo>
                      <a:pt x="7026" y="20482"/>
                      <a:pt x="6944" y="20499"/>
                      <a:pt x="6858" y="20562"/>
                    </a:cubicBezTo>
                    <a:cubicBezTo>
                      <a:pt x="6855" y="20564"/>
                      <a:pt x="6852" y="20565"/>
                      <a:pt x="6848" y="20565"/>
                    </a:cubicBezTo>
                    <a:cubicBezTo>
                      <a:pt x="6828" y="20565"/>
                      <a:pt x="6806" y="20537"/>
                      <a:pt x="6775" y="20526"/>
                    </a:cubicBezTo>
                    <a:lnTo>
                      <a:pt x="6644" y="20491"/>
                    </a:lnTo>
                    <a:cubicBezTo>
                      <a:pt x="6596" y="20479"/>
                      <a:pt x="6561" y="20467"/>
                      <a:pt x="6513" y="20455"/>
                    </a:cubicBezTo>
                    <a:cubicBezTo>
                      <a:pt x="6402" y="20420"/>
                      <a:pt x="6283" y="20402"/>
                      <a:pt x="6165" y="20402"/>
                    </a:cubicBezTo>
                    <a:cubicBezTo>
                      <a:pt x="6081" y="20402"/>
                      <a:pt x="5997" y="20411"/>
                      <a:pt x="5918" y="20431"/>
                    </a:cubicBezTo>
                    <a:cubicBezTo>
                      <a:pt x="5837" y="20343"/>
                      <a:pt x="5752" y="20309"/>
                      <a:pt x="5656" y="20309"/>
                    </a:cubicBezTo>
                    <a:cubicBezTo>
                      <a:pt x="5584" y="20309"/>
                      <a:pt x="5505" y="20329"/>
                      <a:pt x="5418" y="20360"/>
                    </a:cubicBezTo>
                    <a:cubicBezTo>
                      <a:pt x="5402" y="20363"/>
                      <a:pt x="5385" y="20364"/>
                      <a:pt x="5368" y="20364"/>
                    </a:cubicBezTo>
                    <a:cubicBezTo>
                      <a:pt x="5321" y="20364"/>
                      <a:pt x="5271" y="20353"/>
                      <a:pt x="5227" y="20336"/>
                    </a:cubicBezTo>
                    <a:lnTo>
                      <a:pt x="4858" y="20205"/>
                    </a:lnTo>
                    <a:lnTo>
                      <a:pt x="4668" y="20134"/>
                    </a:lnTo>
                    <a:lnTo>
                      <a:pt x="4477" y="20050"/>
                    </a:lnTo>
                    <a:cubicBezTo>
                      <a:pt x="4442" y="20033"/>
                      <a:pt x="4395" y="20022"/>
                      <a:pt x="4348" y="20022"/>
                    </a:cubicBezTo>
                    <a:cubicBezTo>
                      <a:pt x="4331" y="20022"/>
                      <a:pt x="4314" y="20023"/>
                      <a:pt x="4298" y="20026"/>
                    </a:cubicBezTo>
                    <a:cubicBezTo>
                      <a:pt x="4284" y="20030"/>
                      <a:pt x="4271" y="20031"/>
                      <a:pt x="4258" y="20031"/>
                    </a:cubicBezTo>
                    <a:cubicBezTo>
                      <a:pt x="4178" y="20031"/>
                      <a:pt x="4137" y="19969"/>
                      <a:pt x="4096" y="19907"/>
                    </a:cubicBezTo>
                    <a:cubicBezTo>
                      <a:pt x="4072" y="19867"/>
                      <a:pt x="4025" y="19843"/>
                      <a:pt x="3980" y="19843"/>
                    </a:cubicBezTo>
                    <a:cubicBezTo>
                      <a:pt x="3958" y="19843"/>
                      <a:pt x="3936" y="19848"/>
                      <a:pt x="3917" y="19860"/>
                    </a:cubicBezTo>
                    <a:cubicBezTo>
                      <a:pt x="3900" y="19863"/>
                      <a:pt x="3884" y="19866"/>
                      <a:pt x="3869" y="19866"/>
                    </a:cubicBezTo>
                    <a:cubicBezTo>
                      <a:pt x="3833" y="19866"/>
                      <a:pt x="3807" y="19851"/>
                      <a:pt x="3798" y="19800"/>
                    </a:cubicBezTo>
                    <a:cubicBezTo>
                      <a:pt x="3763" y="19729"/>
                      <a:pt x="3703" y="19657"/>
                      <a:pt x="3632" y="19622"/>
                    </a:cubicBezTo>
                    <a:cubicBezTo>
                      <a:pt x="3465" y="19526"/>
                      <a:pt x="3310" y="19395"/>
                      <a:pt x="3155" y="19276"/>
                    </a:cubicBezTo>
                    <a:cubicBezTo>
                      <a:pt x="3072" y="19217"/>
                      <a:pt x="2989" y="19169"/>
                      <a:pt x="2917" y="19098"/>
                    </a:cubicBezTo>
                    <a:cubicBezTo>
                      <a:pt x="2834" y="19038"/>
                      <a:pt x="2763" y="18979"/>
                      <a:pt x="2679" y="18919"/>
                    </a:cubicBezTo>
                    <a:cubicBezTo>
                      <a:pt x="2584" y="18848"/>
                      <a:pt x="2501" y="18764"/>
                      <a:pt x="2417" y="18681"/>
                    </a:cubicBezTo>
                    <a:cubicBezTo>
                      <a:pt x="2346" y="18586"/>
                      <a:pt x="2286" y="18467"/>
                      <a:pt x="2262" y="18348"/>
                    </a:cubicBezTo>
                    <a:cubicBezTo>
                      <a:pt x="2251" y="18300"/>
                      <a:pt x="2203" y="18276"/>
                      <a:pt x="2167" y="18252"/>
                    </a:cubicBezTo>
                    <a:cubicBezTo>
                      <a:pt x="2084" y="18181"/>
                      <a:pt x="2012" y="18098"/>
                      <a:pt x="1977" y="17990"/>
                    </a:cubicBezTo>
                    <a:cubicBezTo>
                      <a:pt x="1929" y="17907"/>
                      <a:pt x="1881" y="17836"/>
                      <a:pt x="1822" y="17752"/>
                    </a:cubicBezTo>
                    <a:cubicBezTo>
                      <a:pt x="1774" y="17681"/>
                      <a:pt x="1715" y="17609"/>
                      <a:pt x="1679" y="17514"/>
                    </a:cubicBezTo>
                    <a:cubicBezTo>
                      <a:pt x="1596" y="17383"/>
                      <a:pt x="1512" y="17252"/>
                      <a:pt x="1429" y="17121"/>
                    </a:cubicBezTo>
                    <a:cubicBezTo>
                      <a:pt x="1393" y="17050"/>
                      <a:pt x="1358" y="16990"/>
                      <a:pt x="1322" y="16919"/>
                    </a:cubicBezTo>
                    <a:lnTo>
                      <a:pt x="1215" y="16705"/>
                    </a:lnTo>
                    <a:cubicBezTo>
                      <a:pt x="1191" y="16657"/>
                      <a:pt x="1179" y="16586"/>
                      <a:pt x="1119" y="16562"/>
                    </a:cubicBezTo>
                    <a:cubicBezTo>
                      <a:pt x="988" y="16514"/>
                      <a:pt x="1000" y="16407"/>
                      <a:pt x="1036" y="16312"/>
                    </a:cubicBezTo>
                    <a:cubicBezTo>
                      <a:pt x="1060" y="16228"/>
                      <a:pt x="1072" y="16145"/>
                      <a:pt x="1048" y="16062"/>
                    </a:cubicBezTo>
                    <a:cubicBezTo>
                      <a:pt x="1036" y="16002"/>
                      <a:pt x="953" y="15978"/>
                      <a:pt x="917" y="15919"/>
                    </a:cubicBezTo>
                    <a:cubicBezTo>
                      <a:pt x="881" y="15847"/>
                      <a:pt x="858" y="15776"/>
                      <a:pt x="846" y="15693"/>
                    </a:cubicBezTo>
                    <a:cubicBezTo>
                      <a:pt x="810" y="15609"/>
                      <a:pt x="929" y="15490"/>
                      <a:pt x="846" y="15419"/>
                    </a:cubicBezTo>
                    <a:cubicBezTo>
                      <a:pt x="762" y="15359"/>
                      <a:pt x="798" y="15252"/>
                      <a:pt x="810" y="15157"/>
                    </a:cubicBezTo>
                    <a:cubicBezTo>
                      <a:pt x="810" y="15109"/>
                      <a:pt x="810" y="15062"/>
                      <a:pt x="810" y="15014"/>
                    </a:cubicBezTo>
                    <a:cubicBezTo>
                      <a:pt x="822" y="14895"/>
                      <a:pt x="715" y="14788"/>
                      <a:pt x="667" y="14669"/>
                    </a:cubicBezTo>
                    <a:cubicBezTo>
                      <a:pt x="691" y="14609"/>
                      <a:pt x="703" y="14538"/>
                      <a:pt x="715" y="14466"/>
                    </a:cubicBezTo>
                    <a:cubicBezTo>
                      <a:pt x="715" y="14395"/>
                      <a:pt x="715" y="14323"/>
                      <a:pt x="715" y="14264"/>
                    </a:cubicBezTo>
                    <a:cubicBezTo>
                      <a:pt x="715" y="14180"/>
                      <a:pt x="691" y="14097"/>
                      <a:pt x="643" y="14038"/>
                    </a:cubicBezTo>
                    <a:cubicBezTo>
                      <a:pt x="572" y="13942"/>
                      <a:pt x="536" y="13835"/>
                      <a:pt x="548" y="13716"/>
                    </a:cubicBezTo>
                    <a:cubicBezTo>
                      <a:pt x="524" y="13490"/>
                      <a:pt x="524" y="13276"/>
                      <a:pt x="512" y="13037"/>
                    </a:cubicBezTo>
                    <a:cubicBezTo>
                      <a:pt x="488" y="12811"/>
                      <a:pt x="524" y="12585"/>
                      <a:pt x="631" y="12371"/>
                    </a:cubicBezTo>
                    <a:cubicBezTo>
                      <a:pt x="655" y="12311"/>
                      <a:pt x="667" y="12252"/>
                      <a:pt x="667" y="12180"/>
                    </a:cubicBezTo>
                    <a:cubicBezTo>
                      <a:pt x="703" y="11894"/>
                      <a:pt x="679" y="11609"/>
                      <a:pt x="822" y="11323"/>
                    </a:cubicBezTo>
                    <a:cubicBezTo>
                      <a:pt x="846" y="11240"/>
                      <a:pt x="846" y="11156"/>
                      <a:pt x="834" y="11085"/>
                    </a:cubicBezTo>
                    <a:cubicBezTo>
                      <a:pt x="822" y="10787"/>
                      <a:pt x="893" y="10466"/>
                      <a:pt x="774" y="10168"/>
                    </a:cubicBezTo>
                    <a:cubicBezTo>
                      <a:pt x="762" y="10132"/>
                      <a:pt x="762" y="10097"/>
                      <a:pt x="786" y="10073"/>
                    </a:cubicBezTo>
                    <a:cubicBezTo>
                      <a:pt x="881" y="9918"/>
                      <a:pt x="750" y="9751"/>
                      <a:pt x="786" y="9597"/>
                    </a:cubicBezTo>
                    <a:cubicBezTo>
                      <a:pt x="810" y="9418"/>
                      <a:pt x="810" y="9239"/>
                      <a:pt x="798" y="9061"/>
                    </a:cubicBezTo>
                    <a:cubicBezTo>
                      <a:pt x="822" y="8930"/>
                      <a:pt x="798" y="8799"/>
                      <a:pt x="727" y="8680"/>
                    </a:cubicBezTo>
                    <a:cubicBezTo>
                      <a:pt x="703" y="8644"/>
                      <a:pt x="727" y="8596"/>
                      <a:pt x="750" y="8549"/>
                    </a:cubicBezTo>
                    <a:cubicBezTo>
                      <a:pt x="762" y="8501"/>
                      <a:pt x="798" y="8454"/>
                      <a:pt x="786" y="8394"/>
                    </a:cubicBezTo>
                    <a:cubicBezTo>
                      <a:pt x="762" y="8275"/>
                      <a:pt x="750" y="8144"/>
                      <a:pt x="774" y="8013"/>
                    </a:cubicBezTo>
                    <a:cubicBezTo>
                      <a:pt x="798" y="7870"/>
                      <a:pt x="798" y="7727"/>
                      <a:pt x="774" y="7584"/>
                    </a:cubicBezTo>
                    <a:cubicBezTo>
                      <a:pt x="774" y="7489"/>
                      <a:pt x="750" y="7394"/>
                      <a:pt x="738" y="7299"/>
                    </a:cubicBezTo>
                    <a:cubicBezTo>
                      <a:pt x="738" y="7203"/>
                      <a:pt x="738" y="7108"/>
                      <a:pt x="738" y="7013"/>
                    </a:cubicBezTo>
                    <a:cubicBezTo>
                      <a:pt x="738" y="6882"/>
                      <a:pt x="762" y="6751"/>
                      <a:pt x="762" y="6632"/>
                    </a:cubicBezTo>
                    <a:lnTo>
                      <a:pt x="762" y="4501"/>
                    </a:lnTo>
                    <a:cubicBezTo>
                      <a:pt x="762" y="4084"/>
                      <a:pt x="738" y="3667"/>
                      <a:pt x="738" y="3251"/>
                    </a:cubicBezTo>
                    <a:cubicBezTo>
                      <a:pt x="738" y="3072"/>
                      <a:pt x="703" y="2893"/>
                      <a:pt x="619" y="2727"/>
                    </a:cubicBezTo>
                    <a:cubicBezTo>
                      <a:pt x="560" y="2643"/>
                      <a:pt x="560" y="2524"/>
                      <a:pt x="619" y="2441"/>
                    </a:cubicBezTo>
                    <a:cubicBezTo>
                      <a:pt x="715" y="2334"/>
                      <a:pt x="715" y="2179"/>
                      <a:pt x="619" y="2072"/>
                    </a:cubicBezTo>
                    <a:cubicBezTo>
                      <a:pt x="596" y="2000"/>
                      <a:pt x="584" y="1941"/>
                      <a:pt x="596" y="1869"/>
                    </a:cubicBezTo>
                    <a:lnTo>
                      <a:pt x="548" y="1012"/>
                    </a:lnTo>
                    <a:lnTo>
                      <a:pt x="524" y="1012"/>
                    </a:lnTo>
                    <a:lnTo>
                      <a:pt x="512" y="48"/>
                    </a:lnTo>
                    <a:cubicBezTo>
                      <a:pt x="512" y="24"/>
                      <a:pt x="500" y="12"/>
                      <a:pt x="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  <p:sp>
            <p:nvSpPr>
              <p:cNvPr id="176" name="Google Shape;563;p27">
                <a:extLst>
                  <a:ext uri="{FF2B5EF4-FFF2-40B4-BE49-F238E27FC236}">
                    <a16:creationId xmlns:a16="http://schemas.microsoft.com/office/drawing/2014/main" id="{1506A145-BB5D-4ED3-BEDC-AA63A9C13258}"/>
                  </a:ext>
                </a:extLst>
              </p:cNvPr>
              <p:cNvSpPr/>
              <p:nvPr/>
            </p:nvSpPr>
            <p:spPr>
              <a:xfrm>
                <a:off x="1920769" y="1827721"/>
                <a:ext cx="892324" cy="442926"/>
              </a:xfrm>
              <a:custGeom>
                <a:avLst/>
                <a:gdLst/>
                <a:ahLst/>
                <a:cxnLst/>
                <a:rect l="l" t="t" r="r" b="b"/>
                <a:pathLst>
                  <a:path w="35601" h="21360" extrusionOk="0">
                    <a:moveTo>
                      <a:pt x="35517" y="24"/>
                    </a:moveTo>
                    <a:cubicBezTo>
                      <a:pt x="35314" y="36"/>
                      <a:pt x="35100" y="0"/>
                      <a:pt x="34898" y="155"/>
                    </a:cubicBezTo>
                    <a:cubicBezTo>
                      <a:pt x="34878" y="167"/>
                      <a:pt x="34858" y="172"/>
                      <a:pt x="34838" y="172"/>
                    </a:cubicBezTo>
                    <a:cubicBezTo>
                      <a:pt x="34797" y="172"/>
                      <a:pt x="34755" y="151"/>
                      <a:pt x="34707" y="119"/>
                    </a:cubicBezTo>
                    <a:cubicBezTo>
                      <a:pt x="34646" y="58"/>
                      <a:pt x="34567" y="28"/>
                      <a:pt x="34487" y="28"/>
                    </a:cubicBezTo>
                    <a:cubicBezTo>
                      <a:pt x="34397" y="28"/>
                      <a:pt x="34306" y="67"/>
                      <a:pt x="34243" y="143"/>
                    </a:cubicBezTo>
                    <a:cubicBezTo>
                      <a:pt x="34231" y="159"/>
                      <a:pt x="34218" y="165"/>
                      <a:pt x="34204" y="165"/>
                    </a:cubicBezTo>
                    <a:cubicBezTo>
                      <a:pt x="34175" y="165"/>
                      <a:pt x="34144" y="139"/>
                      <a:pt x="34112" y="107"/>
                    </a:cubicBezTo>
                    <a:cubicBezTo>
                      <a:pt x="34085" y="63"/>
                      <a:pt x="34033" y="39"/>
                      <a:pt x="33983" y="39"/>
                    </a:cubicBezTo>
                    <a:cubicBezTo>
                      <a:pt x="33966" y="39"/>
                      <a:pt x="33949" y="41"/>
                      <a:pt x="33933" y="48"/>
                    </a:cubicBezTo>
                    <a:cubicBezTo>
                      <a:pt x="33873" y="70"/>
                      <a:pt x="33813" y="107"/>
                      <a:pt x="33753" y="107"/>
                    </a:cubicBezTo>
                    <a:cubicBezTo>
                      <a:pt x="33718" y="107"/>
                      <a:pt x="33683" y="95"/>
                      <a:pt x="33648" y="60"/>
                    </a:cubicBezTo>
                    <a:lnTo>
                      <a:pt x="33076" y="60"/>
                    </a:lnTo>
                    <a:cubicBezTo>
                      <a:pt x="33017" y="60"/>
                      <a:pt x="32981" y="119"/>
                      <a:pt x="32957" y="202"/>
                    </a:cubicBezTo>
                    <a:cubicBezTo>
                      <a:pt x="32930" y="300"/>
                      <a:pt x="32897" y="351"/>
                      <a:pt x="32857" y="351"/>
                    </a:cubicBezTo>
                    <a:cubicBezTo>
                      <a:pt x="32844" y="351"/>
                      <a:pt x="32829" y="345"/>
                      <a:pt x="32814" y="333"/>
                    </a:cubicBezTo>
                    <a:cubicBezTo>
                      <a:pt x="32695" y="234"/>
                      <a:pt x="32551" y="185"/>
                      <a:pt x="32403" y="185"/>
                    </a:cubicBezTo>
                    <a:cubicBezTo>
                      <a:pt x="32374" y="185"/>
                      <a:pt x="32344" y="187"/>
                      <a:pt x="32314" y="191"/>
                    </a:cubicBezTo>
                    <a:cubicBezTo>
                      <a:pt x="32238" y="191"/>
                      <a:pt x="32161" y="130"/>
                      <a:pt x="32084" y="130"/>
                    </a:cubicBezTo>
                    <a:cubicBezTo>
                      <a:pt x="32054" y="130"/>
                      <a:pt x="32023" y="139"/>
                      <a:pt x="31993" y="167"/>
                    </a:cubicBezTo>
                    <a:cubicBezTo>
                      <a:pt x="31909" y="131"/>
                      <a:pt x="31838" y="107"/>
                      <a:pt x="31754" y="95"/>
                    </a:cubicBezTo>
                    <a:cubicBezTo>
                      <a:pt x="31671" y="95"/>
                      <a:pt x="31600" y="179"/>
                      <a:pt x="31516" y="191"/>
                    </a:cubicBezTo>
                    <a:cubicBezTo>
                      <a:pt x="31480" y="211"/>
                      <a:pt x="31439" y="221"/>
                      <a:pt x="31396" y="221"/>
                    </a:cubicBezTo>
                    <a:cubicBezTo>
                      <a:pt x="31341" y="221"/>
                      <a:pt x="31284" y="205"/>
                      <a:pt x="31231" y="179"/>
                    </a:cubicBezTo>
                    <a:cubicBezTo>
                      <a:pt x="31209" y="160"/>
                      <a:pt x="31186" y="154"/>
                      <a:pt x="31162" y="154"/>
                    </a:cubicBezTo>
                    <a:cubicBezTo>
                      <a:pt x="31128" y="154"/>
                      <a:pt x="31092" y="166"/>
                      <a:pt x="31056" y="166"/>
                    </a:cubicBezTo>
                    <a:cubicBezTo>
                      <a:pt x="31023" y="166"/>
                      <a:pt x="30990" y="156"/>
                      <a:pt x="30957" y="119"/>
                    </a:cubicBezTo>
                    <a:cubicBezTo>
                      <a:pt x="30945" y="105"/>
                      <a:pt x="30932" y="100"/>
                      <a:pt x="30919" y="100"/>
                    </a:cubicBezTo>
                    <a:cubicBezTo>
                      <a:pt x="30878" y="100"/>
                      <a:pt x="30830" y="150"/>
                      <a:pt x="30779" y="150"/>
                    </a:cubicBezTo>
                    <a:cubicBezTo>
                      <a:pt x="30763" y="150"/>
                      <a:pt x="30747" y="145"/>
                      <a:pt x="30731" y="131"/>
                    </a:cubicBezTo>
                    <a:cubicBezTo>
                      <a:pt x="30681" y="88"/>
                      <a:pt x="30622" y="80"/>
                      <a:pt x="30563" y="80"/>
                    </a:cubicBezTo>
                    <a:cubicBezTo>
                      <a:pt x="30523" y="80"/>
                      <a:pt x="30483" y="83"/>
                      <a:pt x="30445" y="83"/>
                    </a:cubicBezTo>
                    <a:cubicBezTo>
                      <a:pt x="30422" y="79"/>
                      <a:pt x="30400" y="77"/>
                      <a:pt x="30379" y="77"/>
                    </a:cubicBezTo>
                    <a:cubicBezTo>
                      <a:pt x="30274" y="77"/>
                      <a:pt x="30180" y="124"/>
                      <a:pt x="30111" y="202"/>
                    </a:cubicBezTo>
                    <a:cubicBezTo>
                      <a:pt x="30093" y="224"/>
                      <a:pt x="30075" y="233"/>
                      <a:pt x="30057" y="233"/>
                    </a:cubicBezTo>
                    <a:cubicBezTo>
                      <a:pt x="30016" y="233"/>
                      <a:pt x="29974" y="188"/>
                      <a:pt x="29933" y="155"/>
                    </a:cubicBezTo>
                    <a:cubicBezTo>
                      <a:pt x="29930" y="153"/>
                      <a:pt x="29926" y="153"/>
                      <a:pt x="29923" y="153"/>
                    </a:cubicBezTo>
                    <a:cubicBezTo>
                      <a:pt x="29900" y="153"/>
                      <a:pt x="29872" y="186"/>
                      <a:pt x="29861" y="238"/>
                    </a:cubicBezTo>
                    <a:cubicBezTo>
                      <a:pt x="29841" y="290"/>
                      <a:pt x="29829" y="324"/>
                      <a:pt x="29803" y="324"/>
                    </a:cubicBezTo>
                    <a:cubicBezTo>
                      <a:pt x="29799" y="324"/>
                      <a:pt x="29795" y="323"/>
                      <a:pt x="29790" y="321"/>
                    </a:cubicBezTo>
                    <a:cubicBezTo>
                      <a:pt x="29762" y="312"/>
                      <a:pt x="29713" y="274"/>
                      <a:pt x="29676" y="274"/>
                    </a:cubicBezTo>
                    <a:cubicBezTo>
                      <a:pt x="29665" y="274"/>
                      <a:pt x="29655" y="278"/>
                      <a:pt x="29647" y="286"/>
                    </a:cubicBezTo>
                    <a:cubicBezTo>
                      <a:pt x="29612" y="316"/>
                      <a:pt x="29579" y="331"/>
                      <a:pt x="29547" y="331"/>
                    </a:cubicBezTo>
                    <a:cubicBezTo>
                      <a:pt x="29491" y="331"/>
                      <a:pt x="29438" y="286"/>
                      <a:pt x="29385" y="202"/>
                    </a:cubicBezTo>
                    <a:cubicBezTo>
                      <a:pt x="29335" y="131"/>
                      <a:pt x="29267" y="106"/>
                      <a:pt x="29198" y="106"/>
                    </a:cubicBezTo>
                    <a:cubicBezTo>
                      <a:pt x="29152" y="106"/>
                      <a:pt x="29106" y="117"/>
                      <a:pt x="29064" y="131"/>
                    </a:cubicBezTo>
                    <a:cubicBezTo>
                      <a:pt x="29040" y="143"/>
                      <a:pt x="29016" y="202"/>
                      <a:pt x="28992" y="250"/>
                    </a:cubicBezTo>
                    <a:cubicBezTo>
                      <a:pt x="28982" y="281"/>
                      <a:pt x="28954" y="338"/>
                      <a:pt x="28931" y="338"/>
                    </a:cubicBezTo>
                    <a:cubicBezTo>
                      <a:pt x="28928" y="338"/>
                      <a:pt x="28924" y="337"/>
                      <a:pt x="28921" y="333"/>
                    </a:cubicBezTo>
                    <a:cubicBezTo>
                      <a:pt x="28872" y="289"/>
                      <a:pt x="28823" y="270"/>
                      <a:pt x="28774" y="270"/>
                    </a:cubicBezTo>
                    <a:cubicBezTo>
                      <a:pt x="28702" y="270"/>
                      <a:pt x="28629" y="311"/>
                      <a:pt x="28552" y="381"/>
                    </a:cubicBezTo>
                    <a:cubicBezTo>
                      <a:pt x="28542" y="390"/>
                      <a:pt x="28531" y="395"/>
                      <a:pt x="28520" y="395"/>
                    </a:cubicBezTo>
                    <a:cubicBezTo>
                      <a:pt x="28487" y="395"/>
                      <a:pt x="28450" y="359"/>
                      <a:pt x="28433" y="298"/>
                    </a:cubicBezTo>
                    <a:cubicBezTo>
                      <a:pt x="28394" y="171"/>
                      <a:pt x="28339" y="124"/>
                      <a:pt x="28268" y="124"/>
                    </a:cubicBezTo>
                    <a:cubicBezTo>
                      <a:pt x="28252" y="124"/>
                      <a:pt x="28236" y="127"/>
                      <a:pt x="28218" y="131"/>
                    </a:cubicBezTo>
                    <a:cubicBezTo>
                      <a:pt x="28159" y="148"/>
                      <a:pt x="28112" y="195"/>
                      <a:pt x="28059" y="195"/>
                    </a:cubicBezTo>
                    <a:cubicBezTo>
                      <a:pt x="28038" y="195"/>
                      <a:pt x="28016" y="187"/>
                      <a:pt x="27992" y="167"/>
                    </a:cubicBezTo>
                    <a:cubicBezTo>
                      <a:pt x="27980" y="167"/>
                      <a:pt x="27956" y="191"/>
                      <a:pt x="27956" y="202"/>
                    </a:cubicBezTo>
                    <a:cubicBezTo>
                      <a:pt x="27934" y="262"/>
                      <a:pt x="27911" y="341"/>
                      <a:pt x="27883" y="341"/>
                    </a:cubicBezTo>
                    <a:cubicBezTo>
                      <a:pt x="27866" y="341"/>
                      <a:pt x="27848" y="313"/>
                      <a:pt x="27825" y="238"/>
                    </a:cubicBezTo>
                    <a:cubicBezTo>
                      <a:pt x="27825" y="218"/>
                      <a:pt x="27808" y="188"/>
                      <a:pt x="27795" y="188"/>
                    </a:cubicBezTo>
                    <a:cubicBezTo>
                      <a:pt x="27793" y="188"/>
                      <a:pt x="27791" y="189"/>
                      <a:pt x="27790" y="191"/>
                    </a:cubicBezTo>
                    <a:cubicBezTo>
                      <a:pt x="27763" y="208"/>
                      <a:pt x="27737" y="214"/>
                      <a:pt x="27711" y="214"/>
                    </a:cubicBezTo>
                    <a:cubicBezTo>
                      <a:pt x="27653" y="214"/>
                      <a:pt x="27595" y="185"/>
                      <a:pt x="27537" y="185"/>
                    </a:cubicBezTo>
                    <a:cubicBezTo>
                      <a:pt x="27514" y="185"/>
                      <a:pt x="27491" y="190"/>
                      <a:pt x="27468" y="202"/>
                    </a:cubicBezTo>
                    <a:cubicBezTo>
                      <a:pt x="27349" y="262"/>
                      <a:pt x="27218" y="298"/>
                      <a:pt x="27087" y="298"/>
                    </a:cubicBezTo>
                    <a:lnTo>
                      <a:pt x="26123" y="298"/>
                    </a:lnTo>
                    <a:cubicBezTo>
                      <a:pt x="26028" y="298"/>
                      <a:pt x="25932" y="274"/>
                      <a:pt x="25837" y="226"/>
                    </a:cubicBezTo>
                    <a:cubicBezTo>
                      <a:pt x="25801" y="200"/>
                      <a:pt x="25758" y="188"/>
                      <a:pt x="25716" y="188"/>
                    </a:cubicBezTo>
                    <a:cubicBezTo>
                      <a:pt x="25660" y="188"/>
                      <a:pt x="25604" y="209"/>
                      <a:pt x="25563" y="250"/>
                    </a:cubicBezTo>
                    <a:cubicBezTo>
                      <a:pt x="25480" y="321"/>
                      <a:pt x="25385" y="369"/>
                      <a:pt x="25289" y="393"/>
                    </a:cubicBezTo>
                    <a:cubicBezTo>
                      <a:pt x="25286" y="394"/>
                      <a:pt x="25282" y="394"/>
                      <a:pt x="25279" y="394"/>
                    </a:cubicBezTo>
                    <a:cubicBezTo>
                      <a:pt x="25223" y="394"/>
                      <a:pt x="25166" y="309"/>
                      <a:pt x="25099" y="298"/>
                    </a:cubicBezTo>
                    <a:cubicBezTo>
                      <a:pt x="25085" y="295"/>
                      <a:pt x="25070" y="294"/>
                      <a:pt x="25053" y="294"/>
                    </a:cubicBezTo>
                    <a:cubicBezTo>
                      <a:pt x="25024" y="294"/>
                      <a:pt x="24990" y="297"/>
                      <a:pt x="24956" y="297"/>
                    </a:cubicBezTo>
                    <a:cubicBezTo>
                      <a:pt x="24924" y="297"/>
                      <a:pt x="24892" y="295"/>
                      <a:pt x="24861" y="286"/>
                    </a:cubicBezTo>
                    <a:cubicBezTo>
                      <a:pt x="24789" y="262"/>
                      <a:pt x="24742" y="191"/>
                      <a:pt x="24682" y="191"/>
                    </a:cubicBezTo>
                    <a:cubicBezTo>
                      <a:pt x="24599" y="202"/>
                      <a:pt x="24515" y="226"/>
                      <a:pt x="24444" y="274"/>
                    </a:cubicBezTo>
                    <a:cubicBezTo>
                      <a:pt x="24405" y="242"/>
                      <a:pt x="24366" y="230"/>
                      <a:pt x="24329" y="230"/>
                    </a:cubicBezTo>
                    <a:cubicBezTo>
                      <a:pt x="24241" y="230"/>
                      <a:pt x="24158" y="293"/>
                      <a:pt x="24075" y="310"/>
                    </a:cubicBezTo>
                    <a:cubicBezTo>
                      <a:pt x="24044" y="314"/>
                      <a:pt x="24014" y="317"/>
                      <a:pt x="23984" y="317"/>
                    </a:cubicBezTo>
                    <a:cubicBezTo>
                      <a:pt x="23932" y="317"/>
                      <a:pt x="23882" y="308"/>
                      <a:pt x="23837" y="286"/>
                    </a:cubicBezTo>
                    <a:cubicBezTo>
                      <a:pt x="23793" y="277"/>
                      <a:pt x="23749" y="249"/>
                      <a:pt x="23701" y="249"/>
                    </a:cubicBezTo>
                    <a:cubicBezTo>
                      <a:pt x="23683" y="249"/>
                      <a:pt x="23665" y="253"/>
                      <a:pt x="23646" y="262"/>
                    </a:cubicBezTo>
                    <a:cubicBezTo>
                      <a:pt x="23575" y="298"/>
                      <a:pt x="23492" y="321"/>
                      <a:pt x="23408" y="321"/>
                    </a:cubicBezTo>
                    <a:cubicBezTo>
                      <a:pt x="23222" y="333"/>
                      <a:pt x="23035" y="337"/>
                      <a:pt x="22849" y="337"/>
                    </a:cubicBezTo>
                    <a:cubicBezTo>
                      <a:pt x="22476" y="337"/>
                      <a:pt x="22102" y="321"/>
                      <a:pt x="21729" y="321"/>
                    </a:cubicBezTo>
                    <a:cubicBezTo>
                      <a:pt x="21670" y="310"/>
                      <a:pt x="21622" y="298"/>
                      <a:pt x="21575" y="274"/>
                    </a:cubicBezTo>
                    <a:cubicBezTo>
                      <a:pt x="21491" y="250"/>
                      <a:pt x="21405" y="238"/>
                      <a:pt x="21319" y="238"/>
                    </a:cubicBezTo>
                    <a:cubicBezTo>
                      <a:pt x="21232" y="238"/>
                      <a:pt x="21146" y="250"/>
                      <a:pt x="21063" y="274"/>
                    </a:cubicBezTo>
                    <a:cubicBezTo>
                      <a:pt x="20975" y="300"/>
                      <a:pt x="20885" y="312"/>
                      <a:pt x="20795" y="312"/>
                    </a:cubicBezTo>
                    <a:cubicBezTo>
                      <a:pt x="20677" y="312"/>
                      <a:pt x="20558" y="291"/>
                      <a:pt x="20444" y="250"/>
                    </a:cubicBezTo>
                    <a:cubicBezTo>
                      <a:pt x="20320" y="200"/>
                      <a:pt x="20189" y="176"/>
                      <a:pt x="20060" y="176"/>
                    </a:cubicBezTo>
                    <a:cubicBezTo>
                      <a:pt x="19878" y="176"/>
                      <a:pt x="19698" y="224"/>
                      <a:pt x="19539" y="321"/>
                    </a:cubicBezTo>
                    <a:cubicBezTo>
                      <a:pt x="19513" y="337"/>
                      <a:pt x="19484" y="346"/>
                      <a:pt x="19456" y="346"/>
                    </a:cubicBezTo>
                    <a:cubicBezTo>
                      <a:pt x="19419" y="346"/>
                      <a:pt x="19382" y="331"/>
                      <a:pt x="19348" y="298"/>
                    </a:cubicBezTo>
                    <a:cubicBezTo>
                      <a:pt x="19289" y="238"/>
                      <a:pt x="19205" y="202"/>
                      <a:pt x="19122" y="202"/>
                    </a:cubicBezTo>
                    <a:cubicBezTo>
                      <a:pt x="19106" y="204"/>
                      <a:pt x="19090" y="204"/>
                      <a:pt x="19075" y="204"/>
                    </a:cubicBezTo>
                    <a:cubicBezTo>
                      <a:pt x="18938" y="204"/>
                      <a:pt x="18811" y="158"/>
                      <a:pt x="18693" y="83"/>
                    </a:cubicBezTo>
                    <a:cubicBezTo>
                      <a:pt x="18684" y="79"/>
                      <a:pt x="18675" y="77"/>
                      <a:pt x="18665" y="77"/>
                    </a:cubicBezTo>
                    <a:cubicBezTo>
                      <a:pt x="18627" y="77"/>
                      <a:pt x="18589" y="109"/>
                      <a:pt x="18550" y="119"/>
                    </a:cubicBezTo>
                    <a:cubicBezTo>
                      <a:pt x="18515" y="119"/>
                      <a:pt x="18479" y="139"/>
                      <a:pt x="18443" y="139"/>
                    </a:cubicBezTo>
                    <a:cubicBezTo>
                      <a:pt x="18431" y="139"/>
                      <a:pt x="18419" y="137"/>
                      <a:pt x="18408" y="131"/>
                    </a:cubicBezTo>
                    <a:cubicBezTo>
                      <a:pt x="18368" y="103"/>
                      <a:pt x="18320" y="88"/>
                      <a:pt x="18273" y="88"/>
                    </a:cubicBezTo>
                    <a:cubicBezTo>
                      <a:pt x="18221" y="88"/>
                      <a:pt x="18171" y="106"/>
                      <a:pt x="18134" y="143"/>
                    </a:cubicBezTo>
                    <a:cubicBezTo>
                      <a:pt x="18112" y="158"/>
                      <a:pt x="18090" y="168"/>
                      <a:pt x="18070" y="168"/>
                    </a:cubicBezTo>
                    <a:cubicBezTo>
                      <a:pt x="18058" y="168"/>
                      <a:pt x="18048" y="164"/>
                      <a:pt x="18038" y="155"/>
                    </a:cubicBezTo>
                    <a:cubicBezTo>
                      <a:pt x="17955" y="83"/>
                      <a:pt x="17869" y="60"/>
                      <a:pt x="17781" y="60"/>
                    </a:cubicBezTo>
                    <a:cubicBezTo>
                      <a:pt x="17693" y="60"/>
                      <a:pt x="17604" y="83"/>
                      <a:pt x="17515" y="107"/>
                    </a:cubicBezTo>
                    <a:cubicBezTo>
                      <a:pt x="17500" y="111"/>
                      <a:pt x="17486" y="112"/>
                      <a:pt x="17472" y="112"/>
                    </a:cubicBezTo>
                    <a:cubicBezTo>
                      <a:pt x="17411" y="112"/>
                      <a:pt x="17349" y="85"/>
                      <a:pt x="17288" y="85"/>
                    </a:cubicBezTo>
                    <a:cubicBezTo>
                      <a:pt x="17268" y="85"/>
                      <a:pt x="17249" y="88"/>
                      <a:pt x="17229" y="95"/>
                    </a:cubicBezTo>
                    <a:cubicBezTo>
                      <a:pt x="17134" y="119"/>
                      <a:pt x="17038" y="167"/>
                      <a:pt x="16943" y="202"/>
                    </a:cubicBezTo>
                    <a:cubicBezTo>
                      <a:pt x="16919" y="214"/>
                      <a:pt x="16884" y="214"/>
                      <a:pt x="16848" y="214"/>
                    </a:cubicBezTo>
                    <a:lnTo>
                      <a:pt x="16229" y="238"/>
                    </a:lnTo>
                    <a:cubicBezTo>
                      <a:pt x="16157" y="238"/>
                      <a:pt x="16086" y="202"/>
                      <a:pt x="16038" y="155"/>
                    </a:cubicBezTo>
                    <a:cubicBezTo>
                      <a:pt x="16009" y="125"/>
                      <a:pt x="15983" y="112"/>
                      <a:pt x="15958" y="112"/>
                    </a:cubicBezTo>
                    <a:cubicBezTo>
                      <a:pt x="15911" y="112"/>
                      <a:pt x="15870" y="157"/>
                      <a:pt x="15824" y="226"/>
                    </a:cubicBezTo>
                    <a:cubicBezTo>
                      <a:pt x="15788" y="274"/>
                      <a:pt x="15741" y="310"/>
                      <a:pt x="15693" y="333"/>
                    </a:cubicBezTo>
                    <a:cubicBezTo>
                      <a:pt x="15619" y="246"/>
                      <a:pt x="15537" y="227"/>
                      <a:pt x="15457" y="227"/>
                    </a:cubicBezTo>
                    <a:cubicBezTo>
                      <a:pt x="15395" y="227"/>
                      <a:pt x="15333" y="238"/>
                      <a:pt x="15276" y="238"/>
                    </a:cubicBezTo>
                    <a:cubicBezTo>
                      <a:pt x="14729" y="238"/>
                      <a:pt x="14181" y="250"/>
                      <a:pt x="13633" y="262"/>
                    </a:cubicBezTo>
                    <a:lnTo>
                      <a:pt x="13002" y="262"/>
                    </a:lnTo>
                    <a:cubicBezTo>
                      <a:pt x="12992" y="264"/>
                      <a:pt x="12981" y="265"/>
                      <a:pt x="12970" y="265"/>
                    </a:cubicBezTo>
                    <a:cubicBezTo>
                      <a:pt x="12918" y="265"/>
                      <a:pt x="12863" y="244"/>
                      <a:pt x="12824" y="214"/>
                    </a:cubicBezTo>
                    <a:cubicBezTo>
                      <a:pt x="12774" y="175"/>
                      <a:pt x="12727" y="164"/>
                      <a:pt x="12681" y="164"/>
                    </a:cubicBezTo>
                    <a:cubicBezTo>
                      <a:pt x="12625" y="164"/>
                      <a:pt x="12570" y="180"/>
                      <a:pt x="12516" y="180"/>
                    </a:cubicBezTo>
                    <a:cubicBezTo>
                      <a:pt x="12508" y="180"/>
                      <a:pt x="12499" y="180"/>
                      <a:pt x="12490" y="179"/>
                    </a:cubicBezTo>
                    <a:cubicBezTo>
                      <a:pt x="12471" y="174"/>
                      <a:pt x="12453" y="173"/>
                      <a:pt x="12436" y="173"/>
                    </a:cubicBezTo>
                    <a:cubicBezTo>
                      <a:pt x="12378" y="173"/>
                      <a:pt x="12325" y="190"/>
                      <a:pt x="12272" y="190"/>
                    </a:cubicBezTo>
                    <a:cubicBezTo>
                      <a:pt x="12250" y="190"/>
                      <a:pt x="12228" y="187"/>
                      <a:pt x="12204" y="179"/>
                    </a:cubicBezTo>
                    <a:cubicBezTo>
                      <a:pt x="12097" y="131"/>
                      <a:pt x="11990" y="107"/>
                      <a:pt x="11871" y="95"/>
                    </a:cubicBezTo>
                    <a:cubicBezTo>
                      <a:pt x="11849" y="93"/>
                      <a:pt x="11827" y="92"/>
                      <a:pt x="11805" y="92"/>
                    </a:cubicBezTo>
                    <a:cubicBezTo>
                      <a:pt x="11709" y="92"/>
                      <a:pt x="11610" y="112"/>
                      <a:pt x="11512" y="112"/>
                    </a:cubicBezTo>
                    <a:cubicBezTo>
                      <a:pt x="11424" y="112"/>
                      <a:pt x="11337" y="96"/>
                      <a:pt x="11252" y="36"/>
                    </a:cubicBezTo>
                    <a:lnTo>
                      <a:pt x="11157" y="202"/>
                    </a:lnTo>
                    <a:cubicBezTo>
                      <a:pt x="11094" y="140"/>
                      <a:pt x="11012" y="107"/>
                      <a:pt x="10931" y="107"/>
                    </a:cubicBezTo>
                    <a:cubicBezTo>
                      <a:pt x="10857" y="107"/>
                      <a:pt x="10785" y="134"/>
                      <a:pt x="10728" y="191"/>
                    </a:cubicBezTo>
                    <a:cubicBezTo>
                      <a:pt x="10716" y="196"/>
                      <a:pt x="10701" y="199"/>
                      <a:pt x="10686" y="199"/>
                    </a:cubicBezTo>
                    <a:cubicBezTo>
                      <a:pt x="10671" y="199"/>
                      <a:pt x="10657" y="196"/>
                      <a:pt x="10645" y="191"/>
                    </a:cubicBezTo>
                    <a:cubicBezTo>
                      <a:pt x="10549" y="155"/>
                      <a:pt x="10454" y="131"/>
                      <a:pt x="10359" y="107"/>
                    </a:cubicBezTo>
                    <a:cubicBezTo>
                      <a:pt x="10288" y="107"/>
                      <a:pt x="10216" y="131"/>
                      <a:pt x="10168" y="179"/>
                    </a:cubicBezTo>
                    <a:cubicBezTo>
                      <a:pt x="10149" y="198"/>
                      <a:pt x="10122" y="217"/>
                      <a:pt x="10099" y="217"/>
                    </a:cubicBezTo>
                    <a:cubicBezTo>
                      <a:pt x="10094" y="217"/>
                      <a:pt x="10089" y="217"/>
                      <a:pt x="10085" y="214"/>
                    </a:cubicBezTo>
                    <a:cubicBezTo>
                      <a:pt x="10005" y="140"/>
                      <a:pt x="9921" y="120"/>
                      <a:pt x="9837" y="120"/>
                    </a:cubicBezTo>
                    <a:cubicBezTo>
                      <a:pt x="9760" y="120"/>
                      <a:pt x="9683" y="137"/>
                      <a:pt x="9609" y="143"/>
                    </a:cubicBezTo>
                    <a:cubicBezTo>
                      <a:pt x="9490" y="143"/>
                      <a:pt x="9383" y="155"/>
                      <a:pt x="9275" y="191"/>
                    </a:cubicBezTo>
                    <a:cubicBezTo>
                      <a:pt x="9201" y="207"/>
                      <a:pt x="9126" y="276"/>
                      <a:pt x="9052" y="276"/>
                    </a:cubicBezTo>
                    <a:cubicBezTo>
                      <a:pt x="9019" y="276"/>
                      <a:pt x="8987" y="262"/>
                      <a:pt x="8954" y="226"/>
                    </a:cubicBezTo>
                    <a:lnTo>
                      <a:pt x="8847" y="405"/>
                    </a:lnTo>
                    <a:cubicBezTo>
                      <a:pt x="8811" y="333"/>
                      <a:pt x="8787" y="274"/>
                      <a:pt x="8752" y="214"/>
                    </a:cubicBezTo>
                    <a:cubicBezTo>
                      <a:pt x="8740" y="191"/>
                      <a:pt x="8716" y="179"/>
                      <a:pt x="8704" y="179"/>
                    </a:cubicBezTo>
                    <a:cubicBezTo>
                      <a:pt x="8656" y="179"/>
                      <a:pt x="8609" y="171"/>
                      <a:pt x="8563" y="171"/>
                    </a:cubicBezTo>
                    <a:cubicBezTo>
                      <a:pt x="8529" y="171"/>
                      <a:pt x="8496" y="175"/>
                      <a:pt x="8466" y="191"/>
                    </a:cubicBezTo>
                    <a:cubicBezTo>
                      <a:pt x="8403" y="225"/>
                      <a:pt x="8337" y="244"/>
                      <a:pt x="8274" y="244"/>
                    </a:cubicBezTo>
                    <a:cubicBezTo>
                      <a:pt x="8228" y="244"/>
                      <a:pt x="8184" y="234"/>
                      <a:pt x="8144" y="214"/>
                    </a:cubicBezTo>
                    <a:cubicBezTo>
                      <a:pt x="8073" y="183"/>
                      <a:pt x="7996" y="167"/>
                      <a:pt x="7918" y="167"/>
                    </a:cubicBezTo>
                    <a:cubicBezTo>
                      <a:pt x="7878" y="167"/>
                      <a:pt x="7839" y="171"/>
                      <a:pt x="7799" y="179"/>
                    </a:cubicBezTo>
                    <a:cubicBezTo>
                      <a:pt x="7763" y="185"/>
                      <a:pt x="7727" y="187"/>
                      <a:pt x="7689" y="187"/>
                    </a:cubicBezTo>
                    <a:cubicBezTo>
                      <a:pt x="7615" y="187"/>
                      <a:pt x="7537" y="179"/>
                      <a:pt x="7460" y="179"/>
                    </a:cubicBezTo>
                    <a:cubicBezTo>
                      <a:pt x="7344" y="179"/>
                      <a:pt x="7228" y="196"/>
                      <a:pt x="7120" y="286"/>
                    </a:cubicBezTo>
                    <a:cubicBezTo>
                      <a:pt x="7115" y="291"/>
                      <a:pt x="7108" y="294"/>
                      <a:pt x="7100" y="294"/>
                    </a:cubicBezTo>
                    <a:cubicBezTo>
                      <a:pt x="7075" y="294"/>
                      <a:pt x="7043" y="271"/>
                      <a:pt x="7025" y="262"/>
                    </a:cubicBezTo>
                    <a:lnTo>
                      <a:pt x="6870" y="250"/>
                    </a:lnTo>
                    <a:cubicBezTo>
                      <a:pt x="6847" y="244"/>
                      <a:pt x="6823" y="241"/>
                      <a:pt x="6799" y="241"/>
                    </a:cubicBezTo>
                    <a:cubicBezTo>
                      <a:pt x="6775" y="241"/>
                      <a:pt x="6751" y="244"/>
                      <a:pt x="6728" y="250"/>
                    </a:cubicBezTo>
                    <a:cubicBezTo>
                      <a:pt x="6513" y="274"/>
                      <a:pt x="6275" y="262"/>
                      <a:pt x="6097" y="417"/>
                    </a:cubicBezTo>
                    <a:cubicBezTo>
                      <a:pt x="6055" y="404"/>
                      <a:pt x="6013" y="398"/>
                      <a:pt x="5971" y="398"/>
                    </a:cubicBezTo>
                    <a:cubicBezTo>
                      <a:pt x="5822" y="398"/>
                      <a:pt x="5680" y="477"/>
                      <a:pt x="5596" y="607"/>
                    </a:cubicBezTo>
                    <a:cubicBezTo>
                      <a:pt x="5549" y="655"/>
                      <a:pt x="5477" y="655"/>
                      <a:pt x="5418" y="691"/>
                    </a:cubicBezTo>
                    <a:lnTo>
                      <a:pt x="5025" y="833"/>
                    </a:lnTo>
                    <a:lnTo>
                      <a:pt x="4823" y="905"/>
                    </a:lnTo>
                    <a:lnTo>
                      <a:pt x="4644" y="1000"/>
                    </a:lnTo>
                    <a:cubicBezTo>
                      <a:pt x="4573" y="1036"/>
                      <a:pt x="4525" y="1072"/>
                      <a:pt x="4489" y="1131"/>
                    </a:cubicBezTo>
                    <a:cubicBezTo>
                      <a:pt x="4454" y="1201"/>
                      <a:pt x="4406" y="1220"/>
                      <a:pt x="4345" y="1220"/>
                    </a:cubicBezTo>
                    <a:cubicBezTo>
                      <a:pt x="4323" y="1220"/>
                      <a:pt x="4300" y="1218"/>
                      <a:pt x="4275" y="1214"/>
                    </a:cubicBezTo>
                    <a:cubicBezTo>
                      <a:pt x="4266" y="1213"/>
                      <a:pt x="4257" y="1213"/>
                      <a:pt x="4249" y="1213"/>
                    </a:cubicBezTo>
                    <a:cubicBezTo>
                      <a:pt x="4164" y="1213"/>
                      <a:pt x="4143" y="1269"/>
                      <a:pt x="4132" y="1345"/>
                    </a:cubicBezTo>
                    <a:cubicBezTo>
                      <a:pt x="4111" y="1399"/>
                      <a:pt x="4089" y="1443"/>
                      <a:pt x="4042" y="1443"/>
                    </a:cubicBezTo>
                    <a:cubicBezTo>
                      <a:pt x="4037" y="1443"/>
                      <a:pt x="4031" y="1442"/>
                      <a:pt x="4025" y="1441"/>
                    </a:cubicBezTo>
                    <a:cubicBezTo>
                      <a:pt x="4011" y="1439"/>
                      <a:pt x="3996" y="1438"/>
                      <a:pt x="3981" y="1438"/>
                    </a:cubicBezTo>
                    <a:cubicBezTo>
                      <a:pt x="3909" y="1438"/>
                      <a:pt x="3834" y="1461"/>
                      <a:pt x="3775" y="1500"/>
                    </a:cubicBezTo>
                    <a:cubicBezTo>
                      <a:pt x="3596" y="1607"/>
                      <a:pt x="3430" y="1715"/>
                      <a:pt x="3275" y="1845"/>
                    </a:cubicBezTo>
                    <a:cubicBezTo>
                      <a:pt x="3191" y="1917"/>
                      <a:pt x="3108" y="1976"/>
                      <a:pt x="3037" y="2048"/>
                    </a:cubicBezTo>
                    <a:cubicBezTo>
                      <a:pt x="2965" y="2119"/>
                      <a:pt x="2882" y="2191"/>
                      <a:pt x="2822" y="2262"/>
                    </a:cubicBezTo>
                    <a:cubicBezTo>
                      <a:pt x="2739" y="2346"/>
                      <a:pt x="2644" y="2441"/>
                      <a:pt x="2560" y="2512"/>
                    </a:cubicBezTo>
                    <a:cubicBezTo>
                      <a:pt x="2465" y="2607"/>
                      <a:pt x="2346" y="2679"/>
                      <a:pt x="2227" y="2727"/>
                    </a:cubicBezTo>
                    <a:cubicBezTo>
                      <a:pt x="2179" y="2738"/>
                      <a:pt x="2156" y="2798"/>
                      <a:pt x="2132" y="2834"/>
                    </a:cubicBezTo>
                    <a:cubicBezTo>
                      <a:pt x="2060" y="2929"/>
                      <a:pt x="1989" y="3012"/>
                      <a:pt x="1906" y="3096"/>
                    </a:cubicBezTo>
                    <a:cubicBezTo>
                      <a:pt x="1834" y="3167"/>
                      <a:pt x="1775" y="3239"/>
                      <a:pt x="1703" y="3310"/>
                    </a:cubicBezTo>
                    <a:cubicBezTo>
                      <a:pt x="1644" y="3393"/>
                      <a:pt x="1572" y="3465"/>
                      <a:pt x="1525" y="3548"/>
                    </a:cubicBezTo>
                    <a:cubicBezTo>
                      <a:pt x="1429" y="3691"/>
                      <a:pt x="1346" y="3834"/>
                      <a:pt x="1263" y="3977"/>
                    </a:cubicBezTo>
                    <a:cubicBezTo>
                      <a:pt x="1215" y="4048"/>
                      <a:pt x="1179" y="4120"/>
                      <a:pt x="1144" y="4203"/>
                    </a:cubicBezTo>
                    <a:lnTo>
                      <a:pt x="1036" y="4429"/>
                    </a:lnTo>
                    <a:cubicBezTo>
                      <a:pt x="1013" y="4489"/>
                      <a:pt x="965" y="4548"/>
                      <a:pt x="977" y="4620"/>
                    </a:cubicBezTo>
                    <a:cubicBezTo>
                      <a:pt x="1013" y="4739"/>
                      <a:pt x="953" y="4810"/>
                      <a:pt x="858" y="4870"/>
                    </a:cubicBezTo>
                    <a:cubicBezTo>
                      <a:pt x="774" y="4917"/>
                      <a:pt x="715" y="4989"/>
                      <a:pt x="679" y="5060"/>
                    </a:cubicBezTo>
                    <a:cubicBezTo>
                      <a:pt x="643" y="5120"/>
                      <a:pt x="691" y="5215"/>
                      <a:pt x="679" y="5274"/>
                    </a:cubicBezTo>
                    <a:cubicBezTo>
                      <a:pt x="679" y="5322"/>
                      <a:pt x="632" y="5429"/>
                      <a:pt x="620" y="5513"/>
                    </a:cubicBezTo>
                    <a:cubicBezTo>
                      <a:pt x="608" y="5596"/>
                      <a:pt x="441" y="5667"/>
                      <a:pt x="477" y="5775"/>
                    </a:cubicBezTo>
                    <a:cubicBezTo>
                      <a:pt x="524" y="5894"/>
                      <a:pt x="429" y="5965"/>
                      <a:pt x="382" y="6060"/>
                    </a:cubicBezTo>
                    <a:cubicBezTo>
                      <a:pt x="358" y="6108"/>
                      <a:pt x="346" y="6156"/>
                      <a:pt x="334" y="6203"/>
                    </a:cubicBezTo>
                    <a:cubicBezTo>
                      <a:pt x="286" y="6334"/>
                      <a:pt x="346" y="6477"/>
                      <a:pt x="370" y="6608"/>
                    </a:cubicBezTo>
                    <a:cubicBezTo>
                      <a:pt x="310" y="6667"/>
                      <a:pt x="274" y="6739"/>
                      <a:pt x="251" y="6822"/>
                    </a:cubicBezTo>
                    <a:cubicBezTo>
                      <a:pt x="239" y="6894"/>
                      <a:pt x="239" y="6977"/>
                      <a:pt x="239" y="7048"/>
                    </a:cubicBezTo>
                    <a:cubicBezTo>
                      <a:pt x="227" y="7132"/>
                      <a:pt x="239" y="7227"/>
                      <a:pt x="286" y="7299"/>
                    </a:cubicBezTo>
                    <a:cubicBezTo>
                      <a:pt x="334" y="7406"/>
                      <a:pt x="358" y="7525"/>
                      <a:pt x="358" y="7644"/>
                    </a:cubicBezTo>
                    <a:cubicBezTo>
                      <a:pt x="370" y="7870"/>
                      <a:pt x="382" y="8084"/>
                      <a:pt x="382" y="8322"/>
                    </a:cubicBezTo>
                    <a:cubicBezTo>
                      <a:pt x="417" y="8549"/>
                      <a:pt x="382" y="8775"/>
                      <a:pt x="274" y="8989"/>
                    </a:cubicBezTo>
                    <a:cubicBezTo>
                      <a:pt x="251" y="9049"/>
                      <a:pt x="227" y="9108"/>
                      <a:pt x="227" y="9180"/>
                    </a:cubicBezTo>
                    <a:cubicBezTo>
                      <a:pt x="191" y="9465"/>
                      <a:pt x="227" y="9751"/>
                      <a:pt x="84" y="10037"/>
                    </a:cubicBezTo>
                    <a:cubicBezTo>
                      <a:pt x="48" y="10120"/>
                      <a:pt x="48" y="10204"/>
                      <a:pt x="60" y="10275"/>
                    </a:cubicBezTo>
                    <a:cubicBezTo>
                      <a:pt x="84" y="10585"/>
                      <a:pt x="1" y="10894"/>
                      <a:pt x="131" y="11192"/>
                    </a:cubicBezTo>
                    <a:cubicBezTo>
                      <a:pt x="143" y="11228"/>
                      <a:pt x="131" y="11263"/>
                      <a:pt x="120" y="11287"/>
                    </a:cubicBezTo>
                    <a:cubicBezTo>
                      <a:pt x="24" y="11442"/>
                      <a:pt x="155" y="11609"/>
                      <a:pt x="120" y="11763"/>
                    </a:cubicBezTo>
                    <a:cubicBezTo>
                      <a:pt x="96" y="11942"/>
                      <a:pt x="84" y="12121"/>
                      <a:pt x="96" y="12299"/>
                    </a:cubicBezTo>
                    <a:cubicBezTo>
                      <a:pt x="72" y="12430"/>
                      <a:pt x="96" y="12561"/>
                      <a:pt x="167" y="12680"/>
                    </a:cubicBezTo>
                    <a:cubicBezTo>
                      <a:pt x="191" y="12716"/>
                      <a:pt x="167" y="12763"/>
                      <a:pt x="155" y="12811"/>
                    </a:cubicBezTo>
                    <a:cubicBezTo>
                      <a:pt x="143" y="12859"/>
                      <a:pt x="108" y="12906"/>
                      <a:pt x="108" y="12966"/>
                    </a:cubicBezTo>
                    <a:cubicBezTo>
                      <a:pt x="143" y="13085"/>
                      <a:pt x="143" y="13216"/>
                      <a:pt x="120" y="13347"/>
                    </a:cubicBezTo>
                    <a:cubicBezTo>
                      <a:pt x="96" y="13490"/>
                      <a:pt x="96" y="13633"/>
                      <a:pt x="120" y="13776"/>
                    </a:cubicBezTo>
                    <a:cubicBezTo>
                      <a:pt x="120" y="13871"/>
                      <a:pt x="143" y="13966"/>
                      <a:pt x="155" y="14073"/>
                    </a:cubicBezTo>
                    <a:cubicBezTo>
                      <a:pt x="155" y="14157"/>
                      <a:pt x="155" y="14252"/>
                      <a:pt x="155" y="14347"/>
                    </a:cubicBezTo>
                    <a:cubicBezTo>
                      <a:pt x="155" y="14478"/>
                      <a:pt x="131" y="14609"/>
                      <a:pt x="131" y="14728"/>
                    </a:cubicBezTo>
                    <a:lnTo>
                      <a:pt x="131" y="16859"/>
                    </a:lnTo>
                    <a:cubicBezTo>
                      <a:pt x="131" y="17276"/>
                      <a:pt x="155" y="17693"/>
                      <a:pt x="155" y="18109"/>
                    </a:cubicBezTo>
                    <a:cubicBezTo>
                      <a:pt x="155" y="18288"/>
                      <a:pt x="191" y="18467"/>
                      <a:pt x="274" y="18633"/>
                    </a:cubicBezTo>
                    <a:cubicBezTo>
                      <a:pt x="334" y="18717"/>
                      <a:pt x="334" y="18836"/>
                      <a:pt x="274" y="18919"/>
                    </a:cubicBezTo>
                    <a:cubicBezTo>
                      <a:pt x="179" y="19026"/>
                      <a:pt x="179" y="19181"/>
                      <a:pt x="274" y="19288"/>
                    </a:cubicBezTo>
                    <a:cubicBezTo>
                      <a:pt x="298" y="19348"/>
                      <a:pt x="310" y="19419"/>
                      <a:pt x="298" y="19491"/>
                    </a:cubicBezTo>
                    <a:lnTo>
                      <a:pt x="346" y="20348"/>
                    </a:lnTo>
                    <a:lnTo>
                      <a:pt x="370" y="20348"/>
                    </a:lnTo>
                    <a:lnTo>
                      <a:pt x="382" y="21324"/>
                    </a:lnTo>
                    <a:cubicBezTo>
                      <a:pt x="382" y="21336"/>
                      <a:pt x="393" y="21348"/>
                      <a:pt x="417" y="21360"/>
                    </a:cubicBezTo>
                    <a:cubicBezTo>
                      <a:pt x="441" y="21360"/>
                      <a:pt x="465" y="21360"/>
                      <a:pt x="489" y="21348"/>
                    </a:cubicBezTo>
                    <a:lnTo>
                      <a:pt x="632" y="21300"/>
                    </a:lnTo>
                    <a:cubicBezTo>
                      <a:pt x="763" y="21253"/>
                      <a:pt x="834" y="21181"/>
                      <a:pt x="846" y="21098"/>
                    </a:cubicBezTo>
                    <a:cubicBezTo>
                      <a:pt x="834" y="20895"/>
                      <a:pt x="834" y="20705"/>
                      <a:pt x="846" y="20514"/>
                    </a:cubicBezTo>
                    <a:cubicBezTo>
                      <a:pt x="893" y="20229"/>
                      <a:pt x="810" y="19943"/>
                      <a:pt x="846" y="19645"/>
                    </a:cubicBezTo>
                    <a:cubicBezTo>
                      <a:pt x="870" y="19514"/>
                      <a:pt x="858" y="19383"/>
                      <a:pt x="798" y="19264"/>
                    </a:cubicBezTo>
                    <a:cubicBezTo>
                      <a:pt x="727" y="19133"/>
                      <a:pt x="834" y="19014"/>
                      <a:pt x="810" y="18883"/>
                    </a:cubicBezTo>
                    <a:cubicBezTo>
                      <a:pt x="774" y="18717"/>
                      <a:pt x="608" y="18550"/>
                      <a:pt x="774" y="18371"/>
                    </a:cubicBezTo>
                    <a:cubicBezTo>
                      <a:pt x="810" y="18336"/>
                      <a:pt x="751" y="18276"/>
                      <a:pt x="739" y="18228"/>
                    </a:cubicBezTo>
                    <a:cubicBezTo>
                      <a:pt x="703" y="18169"/>
                      <a:pt x="679" y="18097"/>
                      <a:pt x="655" y="18038"/>
                    </a:cubicBezTo>
                    <a:cubicBezTo>
                      <a:pt x="596" y="17836"/>
                      <a:pt x="691" y="17621"/>
                      <a:pt x="536" y="17419"/>
                    </a:cubicBezTo>
                    <a:cubicBezTo>
                      <a:pt x="572" y="17359"/>
                      <a:pt x="632" y="17300"/>
                      <a:pt x="632" y="17228"/>
                    </a:cubicBezTo>
                    <a:cubicBezTo>
                      <a:pt x="632" y="17169"/>
                      <a:pt x="560" y="17109"/>
                      <a:pt x="548" y="17050"/>
                    </a:cubicBezTo>
                    <a:cubicBezTo>
                      <a:pt x="536" y="16990"/>
                      <a:pt x="643" y="16895"/>
                      <a:pt x="572" y="16812"/>
                    </a:cubicBezTo>
                    <a:cubicBezTo>
                      <a:pt x="536" y="16788"/>
                      <a:pt x="524" y="16728"/>
                      <a:pt x="548" y="16681"/>
                    </a:cubicBezTo>
                    <a:cubicBezTo>
                      <a:pt x="596" y="16621"/>
                      <a:pt x="596" y="16550"/>
                      <a:pt x="643" y="16490"/>
                    </a:cubicBezTo>
                    <a:cubicBezTo>
                      <a:pt x="715" y="16395"/>
                      <a:pt x="739" y="16312"/>
                      <a:pt x="667" y="16216"/>
                    </a:cubicBezTo>
                    <a:cubicBezTo>
                      <a:pt x="739" y="16109"/>
                      <a:pt x="691" y="16002"/>
                      <a:pt x="667" y="15895"/>
                    </a:cubicBezTo>
                    <a:cubicBezTo>
                      <a:pt x="584" y="15704"/>
                      <a:pt x="608" y="15490"/>
                      <a:pt x="715" y="15323"/>
                    </a:cubicBezTo>
                    <a:cubicBezTo>
                      <a:pt x="774" y="15240"/>
                      <a:pt x="774" y="15121"/>
                      <a:pt x="715" y="15038"/>
                    </a:cubicBezTo>
                    <a:cubicBezTo>
                      <a:pt x="667" y="14966"/>
                      <a:pt x="667" y="14883"/>
                      <a:pt x="584" y="14811"/>
                    </a:cubicBezTo>
                    <a:cubicBezTo>
                      <a:pt x="477" y="14716"/>
                      <a:pt x="584" y="14621"/>
                      <a:pt x="524" y="14538"/>
                    </a:cubicBezTo>
                    <a:cubicBezTo>
                      <a:pt x="643" y="14335"/>
                      <a:pt x="608" y="14121"/>
                      <a:pt x="620" y="13918"/>
                    </a:cubicBezTo>
                    <a:cubicBezTo>
                      <a:pt x="643" y="13799"/>
                      <a:pt x="620" y="13680"/>
                      <a:pt x="536" y="13585"/>
                    </a:cubicBezTo>
                    <a:cubicBezTo>
                      <a:pt x="489" y="13537"/>
                      <a:pt x="536" y="13490"/>
                      <a:pt x="560" y="13454"/>
                    </a:cubicBezTo>
                    <a:cubicBezTo>
                      <a:pt x="596" y="13406"/>
                      <a:pt x="620" y="13311"/>
                      <a:pt x="560" y="13264"/>
                    </a:cubicBezTo>
                    <a:cubicBezTo>
                      <a:pt x="441" y="13156"/>
                      <a:pt x="453" y="13049"/>
                      <a:pt x="584" y="12954"/>
                    </a:cubicBezTo>
                    <a:cubicBezTo>
                      <a:pt x="643" y="12906"/>
                      <a:pt x="679" y="12847"/>
                      <a:pt x="703" y="12775"/>
                    </a:cubicBezTo>
                    <a:cubicBezTo>
                      <a:pt x="715" y="12728"/>
                      <a:pt x="632" y="12680"/>
                      <a:pt x="679" y="12633"/>
                    </a:cubicBezTo>
                    <a:cubicBezTo>
                      <a:pt x="739" y="12585"/>
                      <a:pt x="703" y="12573"/>
                      <a:pt x="643" y="12549"/>
                    </a:cubicBezTo>
                    <a:cubicBezTo>
                      <a:pt x="584" y="12525"/>
                      <a:pt x="548" y="12513"/>
                      <a:pt x="501" y="12490"/>
                    </a:cubicBezTo>
                    <a:cubicBezTo>
                      <a:pt x="548" y="12466"/>
                      <a:pt x="584" y="12442"/>
                      <a:pt x="632" y="12430"/>
                    </a:cubicBezTo>
                    <a:cubicBezTo>
                      <a:pt x="679" y="12406"/>
                      <a:pt x="691" y="12371"/>
                      <a:pt x="620" y="12347"/>
                    </a:cubicBezTo>
                    <a:cubicBezTo>
                      <a:pt x="536" y="12335"/>
                      <a:pt x="417" y="12311"/>
                      <a:pt x="512" y="12252"/>
                    </a:cubicBezTo>
                    <a:cubicBezTo>
                      <a:pt x="667" y="12144"/>
                      <a:pt x="786" y="12049"/>
                      <a:pt x="632" y="11906"/>
                    </a:cubicBezTo>
                    <a:cubicBezTo>
                      <a:pt x="572" y="11859"/>
                      <a:pt x="572" y="11775"/>
                      <a:pt x="632" y="11716"/>
                    </a:cubicBezTo>
                    <a:cubicBezTo>
                      <a:pt x="691" y="11632"/>
                      <a:pt x="667" y="11573"/>
                      <a:pt x="560" y="11501"/>
                    </a:cubicBezTo>
                    <a:cubicBezTo>
                      <a:pt x="501" y="11466"/>
                      <a:pt x="465" y="11430"/>
                      <a:pt x="512" y="11370"/>
                    </a:cubicBezTo>
                    <a:cubicBezTo>
                      <a:pt x="608" y="11287"/>
                      <a:pt x="620" y="11144"/>
                      <a:pt x="536" y="11049"/>
                    </a:cubicBezTo>
                    <a:cubicBezTo>
                      <a:pt x="489" y="11001"/>
                      <a:pt x="477" y="10918"/>
                      <a:pt x="512" y="10858"/>
                    </a:cubicBezTo>
                    <a:cubicBezTo>
                      <a:pt x="596" y="10763"/>
                      <a:pt x="572" y="10620"/>
                      <a:pt x="489" y="10537"/>
                    </a:cubicBezTo>
                    <a:cubicBezTo>
                      <a:pt x="393" y="10442"/>
                      <a:pt x="548" y="10347"/>
                      <a:pt x="441" y="10263"/>
                    </a:cubicBezTo>
                    <a:cubicBezTo>
                      <a:pt x="560" y="10144"/>
                      <a:pt x="536" y="10013"/>
                      <a:pt x="560" y="9882"/>
                    </a:cubicBezTo>
                    <a:cubicBezTo>
                      <a:pt x="596" y="9763"/>
                      <a:pt x="798" y="9608"/>
                      <a:pt x="608" y="9465"/>
                    </a:cubicBezTo>
                    <a:cubicBezTo>
                      <a:pt x="584" y="9454"/>
                      <a:pt x="584" y="9430"/>
                      <a:pt x="608" y="9418"/>
                    </a:cubicBezTo>
                    <a:cubicBezTo>
                      <a:pt x="786" y="9239"/>
                      <a:pt x="691" y="9037"/>
                      <a:pt x="822" y="8858"/>
                    </a:cubicBezTo>
                    <a:cubicBezTo>
                      <a:pt x="870" y="8799"/>
                      <a:pt x="870" y="8727"/>
                      <a:pt x="822" y="8668"/>
                    </a:cubicBezTo>
                    <a:cubicBezTo>
                      <a:pt x="786" y="8620"/>
                      <a:pt x="763" y="8549"/>
                      <a:pt x="751" y="8489"/>
                    </a:cubicBezTo>
                    <a:cubicBezTo>
                      <a:pt x="715" y="8263"/>
                      <a:pt x="727" y="8025"/>
                      <a:pt x="786" y="7810"/>
                    </a:cubicBezTo>
                    <a:cubicBezTo>
                      <a:pt x="810" y="7787"/>
                      <a:pt x="810" y="7751"/>
                      <a:pt x="786" y="7715"/>
                    </a:cubicBezTo>
                    <a:cubicBezTo>
                      <a:pt x="691" y="7560"/>
                      <a:pt x="715" y="7358"/>
                      <a:pt x="834" y="7215"/>
                    </a:cubicBezTo>
                    <a:cubicBezTo>
                      <a:pt x="870" y="7156"/>
                      <a:pt x="905" y="7084"/>
                      <a:pt x="870" y="7037"/>
                    </a:cubicBezTo>
                    <a:cubicBezTo>
                      <a:pt x="798" y="6929"/>
                      <a:pt x="870" y="6846"/>
                      <a:pt x="846" y="6763"/>
                    </a:cubicBezTo>
                    <a:cubicBezTo>
                      <a:pt x="763" y="6620"/>
                      <a:pt x="786" y="6453"/>
                      <a:pt x="893" y="6346"/>
                    </a:cubicBezTo>
                    <a:cubicBezTo>
                      <a:pt x="1036" y="6215"/>
                      <a:pt x="1060" y="6013"/>
                      <a:pt x="953" y="5846"/>
                    </a:cubicBezTo>
                    <a:cubicBezTo>
                      <a:pt x="929" y="5798"/>
                      <a:pt x="977" y="5763"/>
                      <a:pt x="1024" y="5727"/>
                    </a:cubicBezTo>
                    <a:cubicBezTo>
                      <a:pt x="1108" y="5679"/>
                      <a:pt x="1013" y="5596"/>
                      <a:pt x="1048" y="5548"/>
                    </a:cubicBezTo>
                    <a:cubicBezTo>
                      <a:pt x="1096" y="5477"/>
                      <a:pt x="1144" y="5417"/>
                      <a:pt x="1191" y="5358"/>
                    </a:cubicBezTo>
                    <a:cubicBezTo>
                      <a:pt x="1203" y="5346"/>
                      <a:pt x="1191" y="5322"/>
                      <a:pt x="1191" y="5298"/>
                    </a:cubicBezTo>
                    <a:cubicBezTo>
                      <a:pt x="1144" y="5179"/>
                      <a:pt x="1358" y="5144"/>
                      <a:pt x="1274" y="4989"/>
                    </a:cubicBezTo>
                    <a:cubicBezTo>
                      <a:pt x="1251" y="4965"/>
                      <a:pt x="1298" y="4941"/>
                      <a:pt x="1322" y="4917"/>
                    </a:cubicBezTo>
                    <a:cubicBezTo>
                      <a:pt x="1417" y="4858"/>
                      <a:pt x="1477" y="4751"/>
                      <a:pt x="1477" y="4632"/>
                    </a:cubicBezTo>
                    <a:cubicBezTo>
                      <a:pt x="1477" y="4608"/>
                      <a:pt x="1453" y="4560"/>
                      <a:pt x="1477" y="4536"/>
                    </a:cubicBezTo>
                    <a:cubicBezTo>
                      <a:pt x="1560" y="4477"/>
                      <a:pt x="1620" y="4393"/>
                      <a:pt x="1667" y="4298"/>
                    </a:cubicBezTo>
                    <a:cubicBezTo>
                      <a:pt x="1727" y="4215"/>
                      <a:pt x="1775" y="4131"/>
                      <a:pt x="1834" y="4048"/>
                    </a:cubicBezTo>
                    <a:cubicBezTo>
                      <a:pt x="1882" y="3989"/>
                      <a:pt x="1953" y="3941"/>
                      <a:pt x="2036" y="3905"/>
                    </a:cubicBezTo>
                    <a:cubicBezTo>
                      <a:pt x="2072" y="3881"/>
                      <a:pt x="2096" y="3822"/>
                      <a:pt x="2084" y="3774"/>
                    </a:cubicBezTo>
                    <a:cubicBezTo>
                      <a:pt x="2060" y="3679"/>
                      <a:pt x="2120" y="3608"/>
                      <a:pt x="2215" y="3596"/>
                    </a:cubicBezTo>
                    <a:cubicBezTo>
                      <a:pt x="2263" y="3584"/>
                      <a:pt x="2322" y="3560"/>
                      <a:pt x="2322" y="3512"/>
                    </a:cubicBezTo>
                    <a:cubicBezTo>
                      <a:pt x="2346" y="3429"/>
                      <a:pt x="2394" y="3346"/>
                      <a:pt x="2453" y="3274"/>
                    </a:cubicBezTo>
                    <a:cubicBezTo>
                      <a:pt x="2525" y="3215"/>
                      <a:pt x="2596" y="3155"/>
                      <a:pt x="2679" y="3108"/>
                    </a:cubicBezTo>
                    <a:cubicBezTo>
                      <a:pt x="2751" y="3072"/>
                      <a:pt x="2798" y="2988"/>
                      <a:pt x="2787" y="2905"/>
                    </a:cubicBezTo>
                    <a:cubicBezTo>
                      <a:pt x="2787" y="2881"/>
                      <a:pt x="2787" y="2858"/>
                      <a:pt x="2787" y="2858"/>
                    </a:cubicBezTo>
                    <a:cubicBezTo>
                      <a:pt x="2822" y="2846"/>
                      <a:pt x="2858" y="2846"/>
                      <a:pt x="2894" y="2834"/>
                    </a:cubicBezTo>
                    <a:cubicBezTo>
                      <a:pt x="3037" y="2822"/>
                      <a:pt x="3179" y="2822"/>
                      <a:pt x="3179" y="2631"/>
                    </a:cubicBezTo>
                    <a:cubicBezTo>
                      <a:pt x="3179" y="2560"/>
                      <a:pt x="3227" y="2512"/>
                      <a:pt x="3239" y="2441"/>
                    </a:cubicBezTo>
                    <a:cubicBezTo>
                      <a:pt x="3251" y="2369"/>
                      <a:pt x="3275" y="2334"/>
                      <a:pt x="3322" y="2334"/>
                    </a:cubicBezTo>
                    <a:cubicBezTo>
                      <a:pt x="3441" y="2334"/>
                      <a:pt x="3549" y="2298"/>
                      <a:pt x="3632" y="2226"/>
                    </a:cubicBezTo>
                    <a:cubicBezTo>
                      <a:pt x="3727" y="2167"/>
                      <a:pt x="3811" y="2096"/>
                      <a:pt x="3894" y="2036"/>
                    </a:cubicBezTo>
                    <a:cubicBezTo>
                      <a:pt x="3977" y="1976"/>
                      <a:pt x="4084" y="1929"/>
                      <a:pt x="4168" y="1869"/>
                    </a:cubicBezTo>
                    <a:cubicBezTo>
                      <a:pt x="4215" y="1834"/>
                      <a:pt x="4239" y="1762"/>
                      <a:pt x="4287" y="1715"/>
                    </a:cubicBezTo>
                    <a:cubicBezTo>
                      <a:pt x="4297" y="1694"/>
                      <a:pt x="4316" y="1665"/>
                      <a:pt x="4344" y="1665"/>
                    </a:cubicBezTo>
                    <a:cubicBezTo>
                      <a:pt x="4349" y="1665"/>
                      <a:pt x="4353" y="1665"/>
                      <a:pt x="4358" y="1667"/>
                    </a:cubicBezTo>
                    <a:cubicBezTo>
                      <a:pt x="4373" y="1668"/>
                      <a:pt x="4389" y="1669"/>
                      <a:pt x="4404" y="1669"/>
                    </a:cubicBezTo>
                    <a:cubicBezTo>
                      <a:pt x="4510" y="1669"/>
                      <a:pt x="4622" y="1634"/>
                      <a:pt x="4715" y="1572"/>
                    </a:cubicBezTo>
                    <a:cubicBezTo>
                      <a:pt x="4823" y="1524"/>
                      <a:pt x="4930" y="1464"/>
                      <a:pt x="5037" y="1405"/>
                    </a:cubicBezTo>
                    <a:cubicBezTo>
                      <a:pt x="5134" y="1343"/>
                      <a:pt x="5243" y="1308"/>
                      <a:pt x="5356" y="1308"/>
                    </a:cubicBezTo>
                    <a:cubicBezTo>
                      <a:pt x="5396" y="1308"/>
                      <a:pt x="5437" y="1312"/>
                      <a:pt x="5477" y="1322"/>
                    </a:cubicBezTo>
                    <a:cubicBezTo>
                      <a:pt x="5485" y="1323"/>
                      <a:pt x="5492" y="1323"/>
                      <a:pt x="5499" y="1323"/>
                    </a:cubicBezTo>
                    <a:cubicBezTo>
                      <a:pt x="5558" y="1323"/>
                      <a:pt x="5600" y="1277"/>
                      <a:pt x="5632" y="1203"/>
                    </a:cubicBezTo>
                    <a:cubicBezTo>
                      <a:pt x="5692" y="1048"/>
                      <a:pt x="5823" y="1036"/>
                      <a:pt x="5942" y="1000"/>
                    </a:cubicBezTo>
                    <a:cubicBezTo>
                      <a:pt x="6001" y="976"/>
                      <a:pt x="6061" y="1000"/>
                      <a:pt x="6108" y="953"/>
                    </a:cubicBezTo>
                    <a:cubicBezTo>
                      <a:pt x="6198" y="978"/>
                      <a:pt x="6287" y="990"/>
                      <a:pt x="6376" y="990"/>
                    </a:cubicBezTo>
                    <a:cubicBezTo>
                      <a:pt x="6454" y="990"/>
                      <a:pt x="6531" y="981"/>
                      <a:pt x="6608" y="964"/>
                    </a:cubicBezTo>
                    <a:cubicBezTo>
                      <a:pt x="6751" y="917"/>
                      <a:pt x="6918" y="881"/>
                      <a:pt x="7073" y="869"/>
                    </a:cubicBezTo>
                    <a:cubicBezTo>
                      <a:pt x="7120" y="869"/>
                      <a:pt x="7168" y="833"/>
                      <a:pt x="7204" y="798"/>
                    </a:cubicBezTo>
                    <a:cubicBezTo>
                      <a:pt x="7246" y="731"/>
                      <a:pt x="7314" y="698"/>
                      <a:pt x="7381" y="698"/>
                    </a:cubicBezTo>
                    <a:cubicBezTo>
                      <a:pt x="7445" y="698"/>
                      <a:pt x="7508" y="728"/>
                      <a:pt x="7549" y="786"/>
                    </a:cubicBezTo>
                    <a:cubicBezTo>
                      <a:pt x="7580" y="809"/>
                      <a:pt x="7617" y="833"/>
                      <a:pt x="7648" y="833"/>
                    </a:cubicBezTo>
                    <a:cubicBezTo>
                      <a:pt x="7664" y="833"/>
                      <a:pt x="7680" y="826"/>
                      <a:pt x="7692" y="810"/>
                    </a:cubicBezTo>
                    <a:cubicBezTo>
                      <a:pt x="7835" y="643"/>
                      <a:pt x="8002" y="702"/>
                      <a:pt x="8168" y="679"/>
                    </a:cubicBezTo>
                    <a:cubicBezTo>
                      <a:pt x="8216" y="679"/>
                      <a:pt x="8263" y="702"/>
                      <a:pt x="8299" y="750"/>
                    </a:cubicBezTo>
                    <a:cubicBezTo>
                      <a:pt x="8341" y="785"/>
                      <a:pt x="8382" y="811"/>
                      <a:pt x="8426" y="811"/>
                    </a:cubicBezTo>
                    <a:cubicBezTo>
                      <a:pt x="8457" y="811"/>
                      <a:pt x="8490" y="797"/>
                      <a:pt x="8525" y="762"/>
                    </a:cubicBezTo>
                    <a:cubicBezTo>
                      <a:pt x="8583" y="713"/>
                      <a:pt x="8652" y="686"/>
                      <a:pt x="8720" y="686"/>
                    </a:cubicBezTo>
                    <a:cubicBezTo>
                      <a:pt x="8751" y="686"/>
                      <a:pt x="8782" y="691"/>
                      <a:pt x="8811" y="702"/>
                    </a:cubicBezTo>
                    <a:cubicBezTo>
                      <a:pt x="8847" y="702"/>
                      <a:pt x="8871" y="762"/>
                      <a:pt x="8859" y="822"/>
                    </a:cubicBezTo>
                    <a:cubicBezTo>
                      <a:pt x="8836" y="888"/>
                      <a:pt x="8856" y="966"/>
                      <a:pt x="8878" y="966"/>
                    </a:cubicBezTo>
                    <a:cubicBezTo>
                      <a:pt x="8879" y="966"/>
                      <a:pt x="8881" y="965"/>
                      <a:pt x="8883" y="964"/>
                    </a:cubicBezTo>
                    <a:cubicBezTo>
                      <a:pt x="9097" y="869"/>
                      <a:pt x="9323" y="810"/>
                      <a:pt x="9549" y="810"/>
                    </a:cubicBezTo>
                    <a:cubicBezTo>
                      <a:pt x="9562" y="812"/>
                      <a:pt x="9574" y="813"/>
                      <a:pt x="9586" y="813"/>
                    </a:cubicBezTo>
                    <a:cubicBezTo>
                      <a:pt x="9642" y="813"/>
                      <a:pt x="9691" y="791"/>
                      <a:pt x="9740" y="762"/>
                    </a:cubicBezTo>
                    <a:cubicBezTo>
                      <a:pt x="9790" y="711"/>
                      <a:pt x="9854" y="687"/>
                      <a:pt x="9918" y="687"/>
                    </a:cubicBezTo>
                    <a:cubicBezTo>
                      <a:pt x="9988" y="687"/>
                      <a:pt x="10059" y="717"/>
                      <a:pt x="10109" y="774"/>
                    </a:cubicBezTo>
                    <a:lnTo>
                      <a:pt x="10299" y="714"/>
                    </a:lnTo>
                    <a:cubicBezTo>
                      <a:pt x="10365" y="774"/>
                      <a:pt x="10448" y="804"/>
                      <a:pt x="10532" y="804"/>
                    </a:cubicBezTo>
                    <a:cubicBezTo>
                      <a:pt x="10615" y="804"/>
                      <a:pt x="10698" y="774"/>
                      <a:pt x="10764" y="714"/>
                    </a:cubicBezTo>
                    <a:cubicBezTo>
                      <a:pt x="10786" y="722"/>
                      <a:pt x="10807" y="724"/>
                      <a:pt x="10829" y="724"/>
                    </a:cubicBezTo>
                    <a:cubicBezTo>
                      <a:pt x="10906" y="724"/>
                      <a:pt x="10983" y="690"/>
                      <a:pt x="11059" y="690"/>
                    </a:cubicBezTo>
                    <a:cubicBezTo>
                      <a:pt x="11104" y="690"/>
                      <a:pt x="11148" y="701"/>
                      <a:pt x="11192" y="738"/>
                    </a:cubicBezTo>
                    <a:cubicBezTo>
                      <a:pt x="11214" y="722"/>
                      <a:pt x="11236" y="715"/>
                      <a:pt x="11257" y="715"/>
                    </a:cubicBezTo>
                    <a:cubicBezTo>
                      <a:pt x="11327" y="715"/>
                      <a:pt x="11393" y="786"/>
                      <a:pt x="11466" y="786"/>
                    </a:cubicBezTo>
                    <a:cubicBezTo>
                      <a:pt x="11573" y="786"/>
                      <a:pt x="11669" y="750"/>
                      <a:pt x="11752" y="702"/>
                    </a:cubicBezTo>
                    <a:cubicBezTo>
                      <a:pt x="11754" y="700"/>
                      <a:pt x="11757" y="699"/>
                      <a:pt x="11760" y="699"/>
                    </a:cubicBezTo>
                    <a:cubicBezTo>
                      <a:pt x="11773" y="699"/>
                      <a:pt x="11790" y="717"/>
                      <a:pt x="11800" y="726"/>
                    </a:cubicBezTo>
                    <a:cubicBezTo>
                      <a:pt x="11835" y="769"/>
                      <a:pt x="11884" y="791"/>
                      <a:pt x="11932" y="791"/>
                    </a:cubicBezTo>
                    <a:cubicBezTo>
                      <a:pt x="11965" y="791"/>
                      <a:pt x="11997" y="781"/>
                      <a:pt x="12026" y="762"/>
                    </a:cubicBezTo>
                    <a:cubicBezTo>
                      <a:pt x="12073" y="739"/>
                      <a:pt x="12109" y="715"/>
                      <a:pt x="12149" y="715"/>
                    </a:cubicBezTo>
                    <a:cubicBezTo>
                      <a:pt x="12170" y="715"/>
                      <a:pt x="12192" y="722"/>
                      <a:pt x="12216" y="738"/>
                    </a:cubicBezTo>
                    <a:cubicBezTo>
                      <a:pt x="12266" y="776"/>
                      <a:pt x="12326" y="793"/>
                      <a:pt x="12386" y="793"/>
                    </a:cubicBezTo>
                    <a:cubicBezTo>
                      <a:pt x="12442" y="793"/>
                      <a:pt x="12499" y="779"/>
                      <a:pt x="12550" y="750"/>
                    </a:cubicBezTo>
                    <a:cubicBezTo>
                      <a:pt x="12573" y="727"/>
                      <a:pt x="12606" y="714"/>
                      <a:pt x="12636" y="714"/>
                    </a:cubicBezTo>
                    <a:cubicBezTo>
                      <a:pt x="12652" y="714"/>
                      <a:pt x="12668" y="718"/>
                      <a:pt x="12681" y="726"/>
                    </a:cubicBezTo>
                    <a:cubicBezTo>
                      <a:pt x="12782" y="811"/>
                      <a:pt x="12907" y="859"/>
                      <a:pt x="13035" y="859"/>
                    </a:cubicBezTo>
                    <a:cubicBezTo>
                      <a:pt x="13087" y="859"/>
                      <a:pt x="13140" y="851"/>
                      <a:pt x="13193" y="833"/>
                    </a:cubicBezTo>
                    <a:cubicBezTo>
                      <a:pt x="13195" y="833"/>
                      <a:pt x="13198" y="833"/>
                      <a:pt x="13200" y="833"/>
                    </a:cubicBezTo>
                    <a:cubicBezTo>
                      <a:pt x="13237" y="833"/>
                      <a:pt x="13273" y="893"/>
                      <a:pt x="13309" y="893"/>
                    </a:cubicBezTo>
                    <a:cubicBezTo>
                      <a:pt x="13318" y="893"/>
                      <a:pt x="13327" y="890"/>
                      <a:pt x="13336" y="881"/>
                    </a:cubicBezTo>
                    <a:cubicBezTo>
                      <a:pt x="13417" y="813"/>
                      <a:pt x="13519" y="780"/>
                      <a:pt x="13625" y="780"/>
                    </a:cubicBezTo>
                    <a:cubicBezTo>
                      <a:pt x="13703" y="780"/>
                      <a:pt x="13783" y="798"/>
                      <a:pt x="13859" y="833"/>
                    </a:cubicBezTo>
                    <a:cubicBezTo>
                      <a:pt x="13978" y="881"/>
                      <a:pt x="14109" y="845"/>
                      <a:pt x="14228" y="917"/>
                    </a:cubicBezTo>
                    <a:cubicBezTo>
                      <a:pt x="14250" y="927"/>
                      <a:pt x="14271" y="931"/>
                      <a:pt x="14290" y="931"/>
                    </a:cubicBezTo>
                    <a:cubicBezTo>
                      <a:pt x="14369" y="931"/>
                      <a:pt x="14432" y="867"/>
                      <a:pt x="14505" y="867"/>
                    </a:cubicBezTo>
                    <a:cubicBezTo>
                      <a:pt x="14523" y="867"/>
                      <a:pt x="14542" y="871"/>
                      <a:pt x="14562" y="881"/>
                    </a:cubicBezTo>
                    <a:cubicBezTo>
                      <a:pt x="14642" y="908"/>
                      <a:pt x="14729" y="921"/>
                      <a:pt x="14813" y="921"/>
                    </a:cubicBezTo>
                    <a:cubicBezTo>
                      <a:pt x="14841" y="921"/>
                      <a:pt x="14868" y="920"/>
                      <a:pt x="14895" y="917"/>
                    </a:cubicBezTo>
                    <a:cubicBezTo>
                      <a:pt x="14947" y="917"/>
                      <a:pt x="14998" y="935"/>
                      <a:pt x="15046" y="935"/>
                    </a:cubicBezTo>
                    <a:cubicBezTo>
                      <a:pt x="15077" y="935"/>
                      <a:pt x="15106" y="928"/>
                      <a:pt x="15133" y="905"/>
                    </a:cubicBezTo>
                    <a:cubicBezTo>
                      <a:pt x="15160" y="871"/>
                      <a:pt x="15198" y="857"/>
                      <a:pt x="15237" y="857"/>
                    </a:cubicBezTo>
                    <a:cubicBezTo>
                      <a:pt x="15267" y="857"/>
                      <a:pt x="15298" y="865"/>
                      <a:pt x="15324" y="881"/>
                    </a:cubicBezTo>
                    <a:cubicBezTo>
                      <a:pt x="15357" y="915"/>
                      <a:pt x="15402" y="929"/>
                      <a:pt x="15448" y="929"/>
                    </a:cubicBezTo>
                    <a:cubicBezTo>
                      <a:pt x="15483" y="929"/>
                      <a:pt x="15519" y="920"/>
                      <a:pt x="15550" y="905"/>
                    </a:cubicBezTo>
                    <a:cubicBezTo>
                      <a:pt x="15640" y="871"/>
                      <a:pt x="15729" y="785"/>
                      <a:pt x="15819" y="785"/>
                    </a:cubicBezTo>
                    <a:cubicBezTo>
                      <a:pt x="15825" y="785"/>
                      <a:pt x="15830" y="785"/>
                      <a:pt x="15836" y="786"/>
                    </a:cubicBezTo>
                    <a:cubicBezTo>
                      <a:pt x="15911" y="795"/>
                      <a:pt x="15978" y="863"/>
                      <a:pt x="16055" y="863"/>
                    </a:cubicBezTo>
                    <a:cubicBezTo>
                      <a:pt x="16077" y="863"/>
                      <a:pt x="16099" y="858"/>
                      <a:pt x="16122" y="845"/>
                    </a:cubicBezTo>
                    <a:cubicBezTo>
                      <a:pt x="16192" y="890"/>
                      <a:pt x="16276" y="914"/>
                      <a:pt x="16363" y="914"/>
                    </a:cubicBezTo>
                    <a:cubicBezTo>
                      <a:pt x="16393" y="914"/>
                      <a:pt x="16424" y="911"/>
                      <a:pt x="16455" y="905"/>
                    </a:cubicBezTo>
                    <a:lnTo>
                      <a:pt x="17324" y="881"/>
                    </a:lnTo>
                    <a:cubicBezTo>
                      <a:pt x="17342" y="883"/>
                      <a:pt x="17360" y="883"/>
                      <a:pt x="17379" y="883"/>
                    </a:cubicBezTo>
                    <a:cubicBezTo>
                      <a:pt x="17503" y="883"/>
                      <a:pt x="17628" y="848"/>
                      <a:pt x="17753" y="786"/>
                    </a:cubicBezTo>
                    <a:cubicBezTo>
                      <a:pt x="17807" y="763"/>
                      <a:pt x="17870" y="750"/>
                      <a:pt x="17934" y="750"/>
                    </a:cubicBezTo>
                    <a:cubicBezTo>
                      <a:pt x="17969" y="750"/>
                      <a:pt x="18005" y="754"/>
                      <a:pt x="18038" y="762"/>
                    </a:cubicBezTo>
                    <a:cubicBezTo>
                      <a:pt x="18109" y="778"/>
                      <a:pt x="18179" y="824"/>
                      <a:pt x="18249" y="824"/>
                    </a:cubicBezTo>
                    <a:cubicBezTo>
                      <a:pt x="18286" y="824"/>
                      <a:pt x="18323" y="811"/>
                      <a:pt x="18360" y="774"/>
                    </a:cubicBezTo>
                    <a:cubicBezTo>
                      <a:pt x="18435" y="796"/>
                      <a:pt x="18510" y="862"/>
                      <a:pt x="18589" y="862"/>
                    </a:cubicBezTo>
                    <a:cubicBezTo>
                      <a:pt x="18634" y="862"/>
                      <a:pt x="18681" y="840"/>
                      <a:pt x="18729" y="774"/>
                    </a:cubicBezTo>
                    <a:cubicBezTo>
                      <a:pt x="18736" y="767"/>
                      <a:pt x="18745" y="764"/>
                      <a:pt x="18754" y="764"/>
                    </a:cubicBezTo>
                    <a:cubicBezTo>
                      <a:pt x="18775" y="764"/>
                      <a:pt x="18800" y="778"/>
                      <a:pt x="18824" y="786"/>
                    </a:cubicBezTo>
                    <a:cubicBezTo>
                      <a:pt x="18952" y="860"/>
                      <a:pt x="19099" y="896"/>
                      <a:pt x="19248" y="896"/>
                    </a:cubicBezTo>
                    <a:cubicBezTo>
                      <a:pt x="19363" y="896"/>
                      <a:pt x="19478" y="875"/>
                      <a:pt x="19586" y="833"/>
                    </a:cubicBezTo>
                    <a:cubicBezTo>
                      <a:pt x="19616" y="816"/>
                      <a:pt x="19646" y="807"/>
                      <a:pt x="19676" y="807"/>
                    </a:cubicBezTo>
                    <a:cubicBezTo>
                      <a:pt x="19705" y="807"/>
                      <a:pt x="19735" y="816"/>
                      <a:pt x="19765" y="833"/>
                    </a:cubicBezTo>
                    <a:cubicBezTo>
                      <a:pt x="19789" y="847"/>
                      <a:pt x="19814" y="853"/>
                      <a:pt x="19838" y="853"/>
                    </a:cubicBezTo>
                    <a:cubicBezTo>
                      <a:pt x="19896" y="853"/>
                      <a:pt x="19952" y="819"/>
                      <a:pt x="20003" y="786"/>
                    </a:cubicBezTo>
                    <a:cubicBezTo>
                      <a:pt x="20036" y="769"/>
                      <a:pt x="20075" y="747"/>
                      <a:pt x="20108" y="747"/>
                    </a:cubicBezTo>
                    <a:cubicBezTo>
                      <a:pt x="20122" y="747"/>
                      <a:pt x="20135" y="751"/>
                      <a:pt x="20146" y="762"/>
                    </a:cubicBezTo>
                    <a:cubicBezTo>
                      <a:pt x="20277" y="929"/>
                      <a:pt x="20432" y="822"/>
                      <a:pt x="20563" y="929"/>
                    </a:cubicBezTo>
                    <a:cubicBezTo>
                      <a:pt x="20627" y="986"/>
                      <a:pt x="20710" y="1018"/>
                      <a:pt x="20791" y="1018"/>
                    </a:cubicBezTo>
                    <a:cubicBezTo>
                      <a:pt x="20844" y="1018"/>
                      <a:pt x="20897" y="1005"/>
                      <a:pt x="20944" y="976"/>
                    </a:cubicBezTo>
                    <a:cubicBezTo>
                      <a:pt x="20965" y="964"/>
                      <a:pt x="20986" y="960"/>
                      <a:pt x="21007" y="960"/>
                    </a:cubicBezTo>
                    <a:cubicBezTo>
                      <a:pt x="21036" y="960"/>
                      <a:pt x="21065" y="967"/>
                      <a:pt x="21095" y="967"/>
                    </a:cubicBezTo>
                    <a:cubicBezTo>
                      <a:pt x="21104" y="967"/>
                      <a:pt x="21113" y="966"/>
                      <a:pt x="21122" y="964"/>
                    </a:cubicBezTo>
                    <a:cubicBezTo>
                      <a:pt x="21140" y="961"/>
                      <a:pt x="21158" y="959"/>
                      <a:pt x="21177" y="959"/>
                    </a:cubicBezTo>
                    <a:cubicBezTo>
                      <a:pt x="21223" y="959"/>
                      <a:pt x="21271" y="968"/>
                      <a:pt x="21313" y="976"/>
                    </a:cubicBezTo>
                    <a:cubicBezTo>
                      <a:pt x="21419" y="1022"/>
                      <a:pt x="21530" y="1044"/>
                      <a:pt x="21640" y="1044"/>
                    </a:cubicBezTo>
                    <a:cubicBezTo>
                      <a:pt x="21789" y="1044"/>
                      <a:pt x="21938" y="1004"/>
                      <a:pt x="22075" y="929"/>
                    </a:cubicBezTo>
                    <a:cubicBezTo>
                      <a:pt x="22098" y="915"/>
                      <a:pt x="22124" y="908"/>
                      <a:pt x="22149" y="908"/>
                    </a:cubicBezTo>
                    <a:cubicBezTo>
                      <a:pt x="22187" y="908"/>
                      <a:pt x="22224" y="924"/>
                      <a:pt x="22253" y="953"/>
                    </a:cubicBezTo>
                    <a:cubicBezTo>
                      <a:pt x="22284" y="976"/>
                      <a:pt x="22315" y="994"/>
                      <a:pt x="22346" y="994"/>
                    </a:cubicBezTo>
                    <a:cubicBezTo>
                      <a:pt x="22363" y="994"/>
                      <a:pt x="22380" y="989"/>
                      <a:pt x="22396" y="976"/>
                    </a:cubicBezTo>
                    <a:cubicBezTo>
                      <a:pt x="22433" y="939"/>
                      <a:pt x="22480" y="921"/>
                      <a:pt x="22530" y="921"/>
                    </a:cubicBezTo>
                    <a:cubicBezTo>
                      <a:pt x="22560" y="921"/>
                      <a:pt x="22591" y="927"/>
                      <a:pt x="22622" y="941"/>
                    </a:cubicBezTo>
                    <a:cubicBezTo>
                      <a:pt x="22706" y="964"/>
                      <a:pt x="22801" y="964"/>
                      <a:pt x="22896" y="988"/>
                    </a:cubicBezTo>
                    <a:cubicBezTo>
                      <a:pt x="22946" y="1011"/>
                      <a:pt x="22997" y="1021"/>
                      <a:pt x="23047" y="1021"/>
                    </a:cubicBezTo>
                    <a:cubicBezTo>
                      <a:pt x="23130" y="1021"/>
                      <a:pt x="23211" y="992"/>
                      <a:pt x="23277" y="941"/>
                    </a:cubicBezTo>
                    <a:cubicBezTo>
                      <a:pt x="23319" y="899"/>
                      <a:pt x="23378" y="878"/>
                      <a:pt x="23438" y="878"/>
                    </a:cubicBezTo>
                    <a:cubicBezTo>
                      <a:pt x="23497" y="878"/>
                      <a:pt x="23557" y="899"/>
                      <a:pt x="23599" y="941"/>
                    </a:cubicBezTo>
                    <a:cubicBezTo>
                      <a:pt x="23605" y="945"/>
                      <a:pt x="23612" y="946"/>
                      <a:pt x="23619" y="946"/>
                    </a:cubicBezTo>
                    <a:cubicBezTo>
                      <a:pt x="23661" y="946"/>
                      <a:pt x="23699" y="871"/>
                      <a:pt x="23748" y="871"/>
                    </a:cubicBezTo>
                    <a:cubicBezTo>
                      <a:pt x="23757" y="871"/>
                      <a:pt x="23767" y="874"/>
                      <a:pt x="23777" y="881"/>
                    </a:cubicBezTo>
                    <a:cubicBezTo>
                      <a:pt x="23837" y="929"/>
                      <a:pt x="23896" y="964"/>
                      <a:pt x="23968" y="988"/>
                    </a:cubicBezTo>
                    <a:cubicBezTo>
                      <a:pt x="23985" y="993"/>
                      <a:pt x="24003" y="995"/>
                      <a:pt x="24020" y="995"/>
                    </a:cubicBezTo>
                    <a:cubicBezTo>
                      <a:pt x="24050" y="995"/>
                      <a:pt x="24080" y="987"/>
                      <a:pt x="24111" y="964"/>
                    </a:cubicBezTo>
                    <a:cubicBezTo>
                      <a:pt x="24192" y="896"/>
                      <a:pt x="24295" y="860"/>
                      <a:pt x="24400" y="860"/>
                    </a:cubicBezTo>
                    <a:cubicBezTo>
                      <a:pt x="24495" y="860"/>
                      <a:pt x="24591" y="890"/>
                      <a:pt x="24670" y="953"/>
                    </a:cubicBezTo>
                    <a:cubicBezTo>
                      <a:pt x="24718" y="976"/>
                      <a:pt x="24766" y="988"/>
                      <a:pt x="24813" y="988"/>
                    </a:cubicBezTo>
                    <a:cubicBezTo>
                      <a:pt x="24868" y="988"/>
                      <a:pt x="24923" y="927"/>
                      <a:pt x="24987" y="927"/>
                    </a:cubicBezTo>
                    <a:cubicBezTo>
                      <a:pt x="24993" y="927"/>
                      <a:pt x="24998" y="928"/>
                      <a:pt x="25004" y="929"/>
                    </a:cubicBezTo>
                    <a:cubicBezTo>
                      <a:pt x="25075" y="953"/>
                      <a:pt x="25158" y="976"/>
                      <a:pt x="25230" y="1012"/>
                    </a:cubicBezTo>
                    <a:cubicBezTo>
                      <a:pt x="25260" y="1018"/>
                      <a:pt x="25289" y="1021"/>
                      <a:pt x="25319" y="1021"/>
                    </a:cubicBezTo>
                    <a:cubicBezTo>
                      <a:pt x="25407" y="1021"/>
                      <a:pt x="25492" y="994"/>
                      <a:pt x="25563" y="941"/>
                    </a:cubicBezTo>
                    <a:cubicBezTo>
                      <a:pt x="25597" y="924"/>
                      <a:pt x="25631" y="907"/>
                      <a:pt x="25664" y="907"/>
                    </a:cubicBezTo>
                    <a:cubicBezTo>
                      <a:pt x="25678" y="907"/>
                      <a:pt x="25692" y="910"/>
                      <a:pt x="25706" y="917"/>
                    </a:cubicBezTo>
                    <a:cubicBezTo>
                      <a:pt x="25725" y="929"/>
                      <a:pt x="25743" y="934"/>
                      <a:pt x="25763" y="934"/>
                    </a:cubicBezTo>
                    <a:cubicBezTo>
                      <a:pt x="25806" y="934"/>
                      <a:pt x="25851" y="912"/>
                      <a:pt x="25903" y="912"/>
                    </a:cubicBezTo>
                    <a:cubicBezTo>
                      <a:pt x="25916" y="912"/>
                      <a:pt x="25930" y="913"/>
                      <a:pt x="25944" y="917"/>
                    </a:cubicBezTo>
                    <a:cubicBezTo>
                      <a:pt x="25955" y="921"/>
                      <a:pt x="25965" y="923"/>
                      <a:pt x="25974" y="923"/>
                    </a:cubicBezTo>
                    <a:cubicBezTo>
                      <a:pt x="26023" y="923"/>
                      <a:pt x="26065" y="877"/>
                      <a:pt x="26112" y="877"/>
                    </a:cubicBezTo>
                    <a:cubicBezTo>
                      <a:pt x="26130" y="877"/>
                      <a:pt x="26150" y="884"/>
                      <a:pt x="26170" y="905"/>
                    </a:cubicBezTo>
                    <a:cubicBezTo>
                      <a:pt x="26188" y="920"/>
                      <a:pt x="26206" y="926"/>
                      <a:pt x="26223" y="926"/>
                    </a:cubicBezTo>
                    <a:cubicBezTo>
                      <a:pt x="26285" y="926"/>
                      <a:pt x="26343" y="845"/>
                      <a:pt x="26409" y="845"/>
                    </a:cubicBezTo>
                    <a:lnTo>
                      <a:pt x="26456" y="845"/>
                    </a:lnTo>
                    <a:cubicBezTo>
                      <a:pt x="26480" y="857"/>
                      <a:pt x="26516" y="869"/>
                      <a:pt x="26540" y="893"/>
                    </a:cubicBezTo>
                    <a:cubicBezTo>
                      <a:pt x="26599" y="953"/>
                      <a:pt x="26659" y="1012"/>
                      <a:pt x="26718" y="1012"/>
                    </a:cubicBezTo>
                    <a:cubicBezTo>
                      <a:pt x="26932" y="1000"/>
                      <a:pt x="27135" y="976"/>
                      <a:pt x="27349" y="964"/>
                    </a:cubicBezTo>
                    <a:cubicBezTo>
                      <a:pt x="27484" y="837"/>
                      <a:pt x="27624" y="813"/>
                      <a:pt x="27765" y="813"/>
                    </a:cubicBezTo>
                    <a:cubicBezTo>
                      <a:pt x="27848" y="813"/>
                      <a:pt x="27932" y="822"/>
                      <a:pt x="28016" y="822"/>
                    </a:cubicBezTo>
                    <a:cubicBezTo>
                      <a:pt x="28075" y="822"/>
                      <a:pt x="28147" y="845"/>
                      <a:pt x="28195" y="893"/>
                    </a:cubicBezTo>
                    <a:cubicBezTo>
                      <a:pt x="28238" y="936"/>
                      <a:pt x="28294" y="958"/>
                      <a:pt x="28348" y="958"/>
                    </a:cubicBezTo>
                    <a:cubicBezTo>
                      <a:pt x="28414" y="958"/>
                      <a:pt x="28477" y="927"/>
                      <a:pt x="28516" y="869"/>
                    </a:cubicBezTo>
                    <a:cubicBezTo>
                      <a:pt x="28548" y="837"/>
                      <a:pt x="28595" y="822"/>
                      <a:pt x="28641" y="822"/>
                    </a:cubicBezTo>
                    <a:cubicBezTo>
                      <a:pt x="28664" y="822"/>
                      <a:pt x="28687" y="826"/>
                      <a:pt x="28706" y="833"/>
                    </a:cubicBezTo>
                    <a:cubicBezTo>
                      <a:pt x="28752" y="843"/>
                      <a:pt x="28798" y="900"/>
                      <a:pt x="28848" y="900"/>
                    </a:cubicBezTo>
                    <a:cubicBezTo>
                      <a:pt x="28864" y="900"/>
                      <a:pt x="28880" y="895"/>
                      <a:pt x="28897" y="881"/>
                    </a:cubicBezTo>
                    <a:cubicBezTo>
                      <a:pt x="28909" y="869"/>
                      <a:pt x="28922" y="865"/>
                      <a:pt x="28935" y="865"/>
                    </a:cubicBezTo>
                    <a:cubicBezTo>
                      <a:pt x="28970" y="865"/>
                      <a:pt x="29010" y="893"/>
                      <a:pt x="29052" y="893"/>
                    </a:cubicBezTo>
                    <a:cubicBezTo>
                      <a:pt x="29076" y="893"/>
                      <a:pt x="29099" y="884"/>
                      <a:pt x="29123" y="857"/>
                    </a:cubicBezTo>
                    <a:cubicBezTo>
                      <a:pt x="29174" y="874"/>
                      <a:pt x="29225" y="921"/>
                      <a:pt x="29280" y="921"/>
                    </a:cubicBezTo>
                    <a:cubicBezTo>
                      <a:pt x="29302" y="921"/>
                      <a:pt x="29325" y="914"/>
                      <a:pt x="29349" y="893"/>
                    </a:cubicBezTo>
                    <a:cubicBezTo>
                      <a:pt x="29374" y="872"/>
                      <a:pt x="29400" y="867"/>
                      <a:pt x="29427" y="867"/>
                    </a:cubicBezTo>
                    <a:cubicBezTo>
                      <a:pt x="29461" y="867"/>
                      <a:pt x="29496" y="875"/>
                      <a:pt x="29532" y="875"/>
                    </a:cubicBezTo>
                    <a:cubicBezTo>
                      <a:pt x="29567" y="875"/>
                      <a:pt x="29602" y="867"/>
                      <a:pt x="29635" y="833"/>
                    </a:cubicBezTo>
                    <a:cubicBezTo>
                      <a:pt x="29656" y="806"/>
                      <a:pt x="29685" y="794"/>
                      <a:pt x="29715" y="794"/>
                    </a:cubicBezTo>
                    <a:cubicBezTo>
                      <a:pt x="29737" y="794"/>
                      <a:pt x="29758" y="800"/>
                      <a:pt x="29778" y="810"/>
                    </a:cubicBezTo>
                    <a:cubicBezTo>
                      <a:pt x="29816" y="843"/>
                      <a:pt x="29852" y="855"/>
                      <a:pt x="29887" y="855"/>
                    </a:cubicBezTo>
                    <a:cubicBezTo>
                      <a:pt x="29941" y="855"/>
                      <a:pt x="29994" y="826"/>
                      <a:pt x="30052" y="798"/>
                    </a:cubicBezTo>
                    <a:cubicBezTo>
                      <a:pt x="30083" y="784"/>
                      <a:pt x="30116" y="778"/>
                      <a:pt x="30148" y="778"/>
                    </a:cubicBezTo>
                    <a:cubicBezTo>
                      <a:pt x="30202" y="778"/>
                      <a:pt x="30253" y="796"/>
                      <a:pt x="30290" y="833"/>
                    </a:cubicBezTo>
                    <a:cubicBezTo>
                      <a:pt x="30379" y="907"/>
                      <a:pt x="30468" y="932"/>
                      <a:pt x="30557" y="932"/>
                    </a:cubicBezTo>
                    <a:cubicBezTo>
                      <a:pt x="30672" y="932"/>
                      <a:pt x="30789" y="891"/>
                      <a:pt x="30909" y="857"/>
                    </a:cubicBezTo>
                    <a:cubicBezTo>
                      <a:pt x="31076" y="679"/>
                      <a:pt x="31290" y="822"/>
                      <a:pt x="31469" y="619"/>
                    </a:cubicBezTo>
                    <a:cubicBezTo>
                      <a:pt x="31472" y="612"/>
                      <a:pt x="31479" y="609"/>
                      <a:pt x="31487" y="609"/>
                    </a:cubicBezTo>
                    <a:cubicBezTo>
                      <a:pt x="31506" y="609"/>
                      <a:pt x="31535" y="626"/>
                      <a:pt x="31552" y="643"/>
                    </a:cubicBezTo>
                    <a:cubicBezTo>
                      <a:pt x="31609" y="709"/>
                      <a:pt x="31688" y="745"/>
                      <a:pt x="31772" y="745"/>
                    </a:cubicBezTo>
                    <a:cubicBezTo>
                      <a:pt x="31794" y="745"/>
                      <a:pt x="31816" y="743"/>
                      <a:pt x="31838" y="738"/>
                    </a:cubicBezTo>
                    <a:cubicBezTo>
                      <a:pt x="31852" y="736"/>
                      <a:pt x="31866" y="735"/>
                      <a:pt x="31879" y="735"/>
                    </a:cubicBezTo>
                    <a:cubicBezTo>
                      <a:pt x="31949" y="735"/>
                      <a:pt x="32016" y="760"/>
                      <a:pt x="32076" y="810"/>
                    </a:cubicBezTo>
                    <a:cubicBezTo>
                      <a:pt x="32093" y="827"/>
                      <a:pt x="32109" y="833"/>
                      <a:pt x="32124" y="833"/>
                    </a:cubicBezTo>
                    <a:cubicBezTo>
                      <a:pt x="32151" y="833"/>
                      <a:pt x="32176" y="813"/>
                      <a:pt x="32207" y="798"/>
                    </a:cubicBezTo>
                    <a:cubicBezTo>
                      <a:pt x="32220" y="791"/>
                      <a:pt x="32234" y="788"/>
                      <a:pt x="32247" y="788"/>
                    </a:cubicBezTo>
                    <a:cubicBezTo>
                      <a:pt x="32281" y="788"/>
                      <a:pt x="32315" y="808"/>
                      <a:pt x="32350" y="833"/>
                    </a:cubicBezTo>
                    <a:cubicBezTo>
                      <a:pt x="32400" y="884"/>
                      <a:pt x="32471" y="911"/>
                      <a:pt x="32542" y="911"/>
                    </a:cubicBezTo>
                    <a:cubicBezTo>
                      <a:pt x="32605" y="911"/>
                      <a:pt x="32669" y="890"/>
                      <a:pt x="32719" y="845"/>
                    </a:cubicBezTo>
                    <a:cubicBezTo>
                      <a:pt x="32814" y="769"/>
                      <a:pt x="32932" y="731"/>
                      <a:pt x="33055" y="731"/>
                    </a:cubicBezTo>
                    <a:cubicBezTo>
                      <a:pt x="33086" y="731"/>
                      <a:pt x="33117" y="733"/>
                      <a:pt x="33148" y="738"/>
                    </a:cubicBezTo>
                    <a:cubicBezTo>
                      <a:pt x="33215" y="752"/>
                      <a:pt x="33284" y="759"/>
                      <a:pt x="33352" y="759"/>
                    </a:cubicBezTo>
                    <a:cubicBezTo>
                      <a:pt x="33513" y="759"/>
                      <a:pt x="33672" y="722"/>
                      <a:pt x="33814" y="655"/>
                    </a:cubicBezTo>
                    <a:cubicBezTo>
                      <a:pt x="33835" y="648"/>
                      <a:pt x="33852" y="641"/>
                      <a:pt x="33869" y="641"/>
                    </a:cubicBezTo>
                    <a:cubicBezTo>
                      <a:pt x="33881" y="641"/>
                      <a:pt x="33894" y="645"/>
                      <a:pt x="33910" y="655"/>
                    </a:cubicBezTo>
                    <a:cubicBezTo>
                      <a:pt x="33965" y="718"/>
                      <a:pt x="34031" y="718"/>
                      <a:pt x="34097" y="718"/>
                    </a:cubicBezTo>
                    <a:lnTo>
                      <a:pt x="34097" y="718"/>
                    </a:lnTo>
                    <a:cubicBezTo>
                      <a:pt x="34130" y="718"/>
                      <a:pt x="34164" y="718"/>
                      <a:pt x="34195" y="726"/>
                    </a:cubicBezTo>
                    <a:cubicBezTo>
                      <a:pt x="34291" y="750"/>
                      <a:pt x="34410" y="810"/>
                      <a:pt x="34517" y="845"/>
                    </a:cubicBezTo>
                    <a:lnTo>
                      <a:pt x="34564" y="845"/>
                    </a:lnTo>
                    <a:cubicBezTo>
                      <a:pt x="34624" y="822"/>
                      <a:pt x="34695" y="798"/>
                      <a:pt x="34755" y="786"/>
                    </a:cubicBezTo>
                    <a:cubicBezTo>
                      <a:pt x="34814" y="786"/>
                      <a:pt x="34886" y="857"/>
                      <a:pt x="34945" y="857"/>
                    </a:cubicBezTo>
                    <a:cubicBezTo>
                      <a:pt x="34999" y="863"/>
                      <a:pt x="35055" y="866"/>
                      <a:pt x="35112" y="866"/>
                    </a:cubicBezTo>
                    <a:cubicBezTo>
                      <a:pt x="35169" y="866"/>
                      <a:pt x="35225" y="863"/>
                      <a:pt x="35279" y="857"/>
                    </a:cubicBezTo>
                    <a:cubicBezTo>
                      <a:pt x="35374" y="845"/>
                      <a:pt x="35445" y="810"/>
                      <a:pt x="35505" y="738"/>
                    </a:cubicBezTo>
                    <a:cubicBezTo>
                      <a:pt x="35600" y="655"/>
                      <a:pt x="35600" y="607"/>
                      <a:pt x="35541" y="405"/>
                    </a:cubicBezTo>
                    <a:cubicBezTo>
                      <a:pt x="35493" y="250"/>
                      <a:pt x="35493" y="250"/>
                      <a:pt x="35529" y="202"/>
                    </a:cubicBezTo>
                    <a:lnTo>
                      <a:pt x="35600" y="83"/>
                    </a:lnTo>
                    <a:cubicBezTo>
                      <a:pt x="35576" y="60"/>
                      <a:pt x="35541" y="24"/>
                      <a:pt x="35517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77" name="Google Shape;564;p27">
              <a:extLst>
                <a:ext uri="{FF2B5EF4-FFF2-40B4-BE49-F238E27FC236}">
                  <a16:creationId xmlns:a16="http://schemas.microsoft.com/office/drawing/2014/main" id="{3FD7C668-99E3-4591-999D-1D41957FADEC}"/>
                </a:ext>
              </a:extLst>
            </p:cNvPr>
            <p:cNvSpPr/>
            <p:nvPr/>
          </p:nvSpPr>
          <p:spPr>
            <a:xfrm>
              <a:off x="2755105" y="1446435"/>
              <a:ext cx="1775627" cy="799453"/>
            </a:xfrm>
            <a:custGeom>
              <a:avLst/>
              <a:gdLst/>
              <a:ahLst/>
              <a:cxnLst/>
              <a:rect l="l" t="t" r="r" b="b"/>
              <a:pathLst>
                <a:path w="51329" h="25374" extrusionOk="0">
                  <a:moveTo>
                    <a:pt x="5906" y="1"/>
                  </a:moveTo>
                  <a:cubicBezTo>
                    <a:pt x="2631" y="1"/>
                    <a:pt x="0" y="2632"/>
                    <a:pt x="0" y="5906"/>
                  </a:cubicBezTo>
                  <a:lnTo>
                    <a:pt x="0" y="19468"/>
                  </a:lnTo>
                  <a:cubicBezTo>
                    <a:pt x="0" y="22742"/>
                    <a:pt x="2631" y="25373"/>
                    <a:pt x="5906" y="25373"/>
                  </a:cubicBezTo>
                  <a:lnTo>
                    <a:pt x="45423" y="25373"/>
                  </a:lnTo>
                  <a:cubicBezTo>
                    <a:pt x="48697" y="25373"/>
                    <a:pt x="51328" y="22742"/>
                    <a:pt x="51328" y="19468"/>
                  </a:cubicBezTo>
                  <a:lnTo>
                    <a:pt x="51328" y="5906"/>
                  </a:lnTo>
                  <a:cubicBezTo>
                    <a:pt x="51328" y="2632"/>
                    <a:pt x="48697" y="1"/>
                    <a:pt x="454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65;p27">
              <a:extLst>
                <a:ext uri="{FF2B5EF4-FFF2-40B4-BE49-F238E27FC236}">
                  <a16:creationId xmlns:a16="http://schemas.microsoft.com/office/drawing/2014/main" id="{0CE3E301-9FB1-4CD2-8515-6812FD3DC212}"/>
                </a:ext>
              </a:extLst>
            </p:cNvPr>
            <p:cNvSpPr/>
            <p:nvPr/>
          </p:nvSpPr>
          <p:spPr>
            <a:xfrm>
              <a:off x="2755105" y="2496575"/>
              <a:ext cx="1775627" cy="799453"/>
            </a:xfrm>
            <a:custGeom>
              <a:avLst/>
              <a:gdLst/>
              <a:ahLst/>
              <a:cxnLst/>
              <a:rect l="l" t="t" r="r" b="b"/>
              <a:pathLst>
                <a:path w="51329" h="25374" extrusionOk="0">
                  <a:moveTo>
                    <a:pt x="5906" y="1"/>
                  </a:moveTo>
                  <a:cubicBezTo>
                    <a:pt x="2631" y="1"/>
                    <a:pt x="0" y="2632"/>
                    <a:pt x="0" y="5906"/>
                  </a:cubicBezTo>
                  <a:lnTo>
                    <a:pt x="0" y="19468"/>
                  </a:lnTo>
                  <a:cubicBezTo>
                    <a:pt x="0" y="22742"/>
                    <a:pt x="2631" y="25373"/>
                    <a:pt x="5906" y="25373"/>
                  </a:cubicBezTo>
                  <a:lnTo>
                    <a:pt x="45423" y="25373"/>
                  </a:lnTo>
                  <a:cubicBezTo>
                    <a:pt x="48697" y="25373"/>
                    <a:pt x="51328" y="22742"/>
                    <a:pt x="51328" y="19468"/>
                  </a:cubicBezTo>
                  <a:lnTo>
                    <a:pt x="51328" y="5906"/>
                  </a:lnTo>
                  <a:cubicBezTo>
                    <a:pt x="51328" y="2632"/>
                    <a:pt x="48697" y="1"/>
                    <a:pt x="454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66;p27">
              <a:extLst>
                <a:ext uri="{FF2B5EF4-FFF2-40B4-BE49-F238E27FC236}">
                  <a16:creationId xmlns:a16="http://schemas.microsoft.com/office/drawing/2014/main" id="{6594402C-B3B6-43E3-9108-F88A6BF28BCD}"/>
                </a:ext>
              </a:extLst>
            </p:cNvPr>
            <p:cNvSpPr/>
            <p:nvPr/>
          </p:nvSpPr>
          <p:spPr>
            <a:xfrm>
              <a:off x="2755105" y="3546715"/>
              <a:ext cx="1775627" cy="799800"/>
            </a:xfrm>
            <a:custGeom>
              <a:avLst/>
              <a:gdLst/>
              <a:ahLst/>
              <a:cxnLst/>
              <a:rect l="l" t="t" r="r" b="b"/>
              <a:pathLst>
                <a:path w="51329" h="25385" extrusionOk="0">
                  <a:moveTo>
                    <a:pt x="5906" y="1"/>
                  </a:moveTo>
                  <a:cubicBezTo>
                    <a:pt x="2631" y="1"/>
                    <a:pt x="0" y="2644"/>
                    <a:pt x="0" y="5906"/>
                  </a:cubicBezTo>
                  <a:lnTo>
                    <a:pt x="0" y="19479"/>
                  </a:lnTo>
                  <a:cubicBezTo>
                    <a:pt x="0" y="22754"/>
                    <a:pt x="2631" y="25385"/>
                    <a:pt x="5906" y="25385"/>
                  </a:cubicBezTo>
                  <a:lnTo>
                    <a:pt x="45423" y="25385"/>
                  </a:lnTo>
                  <a:cubicBezTo>
                    <a:pt x="48697" y="25385"/>
                    <a:pt x="51328" y="22754"/>
                    <a:pt x="51328" y="19479"/>
                  </a:cubicBezTo>
                  <a:lnTo>
                    <a:pt x="51328" y="5906"/>
                  </a:lnTo>
                  <a:cubicBezTo>
                    <a:pt x="51328" y="2644"/>
                    <a:pt x="48697" y="1"/>
                    <a:pt x="454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67;p27">
              <a:extLst>
                <a:ext uri="{FF2B5EF4-FFF2-40B4-BE49-F238E27FC236}">
                  <a16:creationId xmlns:a16="http://schemas.microsoft.com/office/drawing/2014/main" id="{88DBFCFA-EF13-4124-9E98-37133321A8E4}"/>
                </a:ext>
              </a:extLst>
            </p:cNvPr>
            <p:cNvSpPr/>
            <p:nvPr/>
          </p:nvSpPr>
          <p:spPr>
            <a:xfrm>
              <a:off x="4656174" y="1446435"/>
              <a:ext cx="1775627" cy="799453"/>
            </a:xfrm>
            <a:custGeom>
              <a:avLst/>
              <a:gdLst/>
              <a:ahLst/>
              <a:cxnLst/>
              <a:rect l="l" t="t" r="r" b="b"/>
              <a:pathLst>
                <a:path w="51329" h="25374" extrusionOk="0">
                  <a:moveTo>
                    <a:pt x="5906" y="1"/>
                  </a:moveTo>
                  <a:cubicBezTo>
                    <a:pt x="2632" y="1"/>
                    <a:pt x="0" y="2632"/>
                    <a:pt x="0" y="5906"/>
                  </a:cubicBezTo>
                  <a:lnTo>
                    <a:pt x="0" y="19468"/>
                  </a:lnTo>
                  <a:cubicBezTo>
                    <a:pt x="0" y="22742"/>
                    <a:pt x="2632" y="25373"/>
                    <a:pt x="5906" y="25373"/>
                  </a:cubicBezTo>
                  <a:lnTo>
                    <a:pt x="45423" y="25373"/>
                  </a:lnTo>
                  <a:cubicBezTo>
                    <a:pt x="48697" y="25373"/>
                    <a:pt x="51328" y="22742"/>
                    <a:pt x="51328" y="19468"/>
                  </a:cubicBezTo>
                  <a:lnTo>
                    <a:pt x="51328" y="5906"/>
                  </a:lnTo>
                  <a:cubicBezTo>
                    <a:pt x="51328" y="2632"/>
                    <a:pt x="48697" y="1"/>
                    <a:pt x="454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68;p27">
              <a:extLst>
                <a:ext uri="{FF2B5EF4-FFF2-40B4-BE49-F238E27FC236}">
                  <a16:creationId xmlns:a16="http://schemas.microsoft.com/office/drawing/2014/main" id="{F76A829F-334D-4520-A065-4B9AED971B9A}"/>
                </a:ext>
              </a:extLst>
            </p:cNvPr>
            <p:cNvSpPr/>
            <p:nvPr/>
          </p:nvSpPr>
          <p:spPr>
            <a:xfrm>
              <a:off x="4656174" y="2496575"/>
              <a:ext cx="1775627" cy="799453"/>
            </a:xfrm>
            <a:custGeom>
              <a:avLst/>
              <a:gdLst/>
              <a:ahLst/>
              <a:cxnLst/>
              <a:rect l="l" t="t" r="r" b="b"/>
              <a:pathLst>
                <a:path w="51329" h="25374" extrusionOk="0">
                  <a:moveTo>
                    <a:pt x="5906" y="1"/>
                  </a:moveTo>
                  <a:cubicBezTo>
                    <a:pt x="2632" y="1"/>
                    <a:pt x="0" y="2632"/>
                    <a:pt x="0" y="5906"/>
                  </a:cubicBezTo>
                  <a:lnTo>
                    <a:pt x="0" y="19468"/>
                  </a:lnTo>
                  <a:cubicBezTo>
                    <a:pt x="0" y="22742"/>
                    <a:pt x="2632" y="25373"/>
                    <a:pt x="5906" y="25373"/>
                  </a:cubicBezTo>
                  <a:lnTo>
                    <a:pt x="45423" y="25373"/>
                  </a:lnTo>
                  <a:cubicBezTo>
                    <a:pt x="48697" y="25373"/>
                    <a:pt x="51328" y="22742"/>
                    <a:pt x="51328" y="19468"/>
                  </a:cubicBezTo>
                  <a:lnTo>
                    <a:pt x="51328" y="5906"/>
                  </a:lnTo>
                  <a:cubicBezTo>
                    <a:pt x="51328" y="2632"/>
                    <a:pt x="48697" y="1"/>
                    <a:pt x="454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69;p27">
              <a:extLst>
                <a:ext uri="{FF2B5EF4-FFF2-40B4-BE49-F238E27FC236}">
                  <a16:creationId xmlns:a16="http://schemas.microsoft.com/office/drawing/2014/main" id="{5551FDF1-0616-49AC-A791-D3CFE0E818A4}"/>
                </a:ext>
              </a:extLst>
            </p:cNvPr>
            <p:cNvSpPr/>
            <p:nvPr/>
          </p:nvSpPr>
          <p:spPr>
            <a:xfrm>
              <a:off x="854006" y="2496575"/>
              <a:ext cx="1775627" cy="799453"/>
            </a:xfrm>
            <a:custGeom>
              <a:avLst/>
              <a:gdLst/>
              <a:ahLst/>
              <a:cxnLst/>
              <a:rect l="l" t="t" r="r" b="b"/>
              <a:pathLst>
                <a:path w="51329" h="25374" extrusionOk="0">
                  <a:moveTo>
                    <a:pt x="5906" y="1"/>
                  </a:moveTo>
                  <a:cubicBezTo>
                    <a:pt x="2632" y="1"/>
                    <a:pt x="1" y="2632"/>
                    <a:pt x="1" y="5906"/>
                  </a:cubicBezTo>
                  <a:lnTo>
                    <a:pt x="1" y="19468"/>
                  </a:lnTo>
                  <a:cubicBezTo>
                    <a:pt x="1" y="22742"/>
                    <a:pt x="2632" y="25373"/>
                    <a:pt x="5906" y="25373"/>
                  </a:cubicBezTo>
                  <a:lnTo>
                    <a:pt x="45423" y="25373"/>
                  </a:lnTo>
                  <a:cubicBezTo>
                    <a:pt x="48698" y="25373"/>
                    <a:pt x="51329" y="22742"/>
                    <a:pt x="51329" y="19468"/>
                  </a:cubicBezTo>
                  <a:lnTo>
                    <a:pt x="51329" y="5906"/>
                  </a:lnTo>
                  <a:cubicBezTo>
                    <a:pt x="51329" y="2632"/>
                    <a:pt x="48698" y="1"/>
                    <a:pt x="454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70;p27">
              <a:extLst>
                <a:ext uri="{FF2B5EF4-FFF2-40B4-BE49-F238E27FC236}">
                  <a16:creationId xmlns:a16="http://schemas.microsoft.com/office/drawing/2014/main" id="{BBD58FCE-4EF9-4B39-84A9-42C248972853}"/>
                </a:ext>
              </a:extLst>
            </p:cNvPr>
            <p:cNvSpPr/>
            <p:nvPr/>
          </p:nvSpPr>
          <p:spPr>
            <a:xfrm>
              <a:off x="4656174" y="3546715"/>
              <a:ext cx="1775627" cy="799800"/>
            </a:xfrm>
            <a:custGeom>
              <a:avLst/>
              <a:gdLst/>
              <a:ahLst/>
              <a:cxnLst/>
              <a:rect l="l" t="t" r="r" b="b"/>
              <a:pathLst>
                <a:path w="51329" h="25385" extrusionOk="0">
                  <a:moveTo>
                    <a:pt x="5906" y="1"/>
                  </a:moveTo>
                  <a:cubicBezTo>
                    <a:pt x="2632" y="1"/>
                    <a:pt x="0" y="2644"/>
                    <a:pt x="0" y="5906"/>
                  </a:cubicBezTo>
                  <a:lnTo>
                    <a:pt x="0" y="19479"/>
                  </a:lnTo>
                  <a:cubicBezTo>
                    <a:pt x="0" y="22754"/>
                    <a:pt x="2632" y="25385"/>
                    <a:pt x="5906" y="25385"/>
                  </a:cubicBezTo>
                  <a:lnTo>
                    <a:pt x="45423" y="25385"/>
                  </a:lnTo>
                  <a:cubicBezTo>
                    <a:pt x="48697" y="25385"/>
                    <a:pt x="51328" y="22754"/>
                    <a:pt x="51328" y="19479"/>
                  </a:cubicBezTo>
                  <a:lnTo>
                    <a:pt x="51328" y="5906"/>
                  </a:lnTo>
                  <a:cubicBezTo>
                    <a:pt x="51328" y="2644"/>
                    <a:pt x="48697" y="1"/>
                    <a:pt x="454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72;p27">
              <a:extLst>
                <a:ext uri="{FF2B5EF4-FFF2-40B4-BE49-F238E27FC236}">
                  <a16:creationId xmlns:a16="http://schemas.microsoft.com/office/drawing/2014/main" id="{DE1D76A2-D392-44FF-9BEF-2911A7090739}"/>
                </a:ext>
              </a:extLst>
            </p:cNvPr>
            <p:cNvSpPr/>
            <p:nvPr/>
          </p:nvSpPr>
          <p:spPr>
            <a:xfrm>
              <a:off x="503563" y="2278176"/>
              <a:ext cx="2324663" cy="1385129"/>
            </a:xfrm>
            <a:custGeom>
              <a:avLst/>
              <a:gdLst/>
              <a:ahLst/>
              <a:cxnLst/>
              <a:rect l="l" t="t" r="r" b="b"/>
              <a:pathLst>
                <a:path w="52758" h="27213" extrusionOk="0">
                  <a:moveTo>
                    <a:pt x="12073" y="1"/>
                  </a:moveTo>
                  <a:lnTo>
                    <a:pt x="11800" y="298"/>
                  </a:lnTo>
                  <a:cubicBezTo>
                    <a:pt x="11618" y="185"/>
                    <a:pt x="11436" y="139"/>
                    <a:pt x="11254" y="139"/>
                  </a:cubicBezTo>
                  <a:cubicBezTo>
                    <a:pt x="11055" y="139"/>
                    <a:pt x="10856" y="194"/>
                    <a:pt x="10657" y="275"/>
                  </a:cubicBezTo>
                  <a:cubicBezTo>
                    <a:pt x="10615" y="292"/>
                    <a:pt x="10570" y="301"/>
                    <a:pt x="10527" y="301"/>
                  </a:cubicBezTo>
                  <a:cubicBezTo>
                    <a:pt x="10484" y="301"/>
                    <a:pt x="10442" y="292"/>
                    <a:pt x="10407" y="275"/>
                  </a:cubicBezTo>
                  <a:cubicBezTo>
                    <a:pt x="10145" y="215"/>
                    <a:pt x="9883" y="179"/>
                    <a:pt x="9633" y="144"/>
                  </a:cubicBezTo>
                  <a:cubicBezTo>
                    <a:pt x="9602" y="140"/>
                    <a:pt x="9571" y="138"/>
                    <a:pt x="9541" y="138"/>
                  </a:cubicBezTo>
                  <a:cubicBezTo>
                    <a:pt x="9393" y="138"/>
                    <a:pt x="9249" y="184"/>
                    <a:pt x="9121" y="263"/>
                  </a:cubicBezTo>
                  <a:cubicBezTo>
                    <a:pt x="9067" y="299"/>
                    <a:pt x="8992" y="335"/>
                    <a:pt x="8933" y="335"/>
                  </a:cubicBezTo>
                  <a:cubicBezTo>
                    <a:pt x="8914" y="335"/>
                    <a:pt x="8897" y="331"/>
                    <a:pt x="8883" y="322"/>
                  </a:cubicBezTo>
                  <a:cubicBezTo>
                    <a:pt x="8670" y="194"/>
                    <a:pt x="8453" y="160"/>
                    <a:pt x="8234" y="160"/>
                  </a:cubicBezTo>
                  <a:cubicBezTo>
                    <a:pt x="8025" y="160"/>
                    <a:pt x="7812" y="191"/>
                    <a:pt x="7597" y="203"/>
                  </a:cubicBezTo>
                  <a:cubicBezTo>
                    <a:pt x="7299" y="203"/>
                    <a:pt x="6989" y="227"/>
                    <a:pt x="6692" y="275"/>
                  </a:cubicBezTo>
                  <a:cubicBezTo>
                    <a:pt x="6608" y="298"/>
                    <a:pt x="6537" y="322"/>
                    <a:pt x="6466" y="346"/>
                  </a:cubicBezTo>
                  <a:cubicBezTo>
                    <a:pt x="6394" y="370"/>
                    <a:pt x="6323" y="406"/>
                    <a:pt x="6239" y="429"/>
                  </a:cubicBezTo>
                  <a:cubicBezTo>
                    <a:pt x="6170" y="454"/>
                    <a:pt x="6100" y="467"/>
                    <a:pt x="6032" y="467"/>
                  </a:cubicBezTo>
                  <a:cubicBezTo>
                    <a:pt x="5936" y="467"/>
                    <a:pt x="5841" y="442"/>
                    <a:pt x="5751" y="394"/>
                  </a:cubicBezTo>
                  <a:cubicBezTo>
                    <a:pt x="5668" y="513"/>
                    <a:pt x="5584" y="632"/>
                    <a:pt x="5501" y="751"/>
                  </a:cubicBezTo>
                  <a:cubicBezTo>
                    <a:pt x="5394" y="644"/>
                    <a:pt x="5287" y="536"/>
                    <a:pt x="5156" y="453"/>
                  </a:cubicBezTo>
                  <a:cubicBezTo>
                    <a:pt x="5130" y="436"/>
                    <a:pt x="5097" y="425"/>
                    <a:pt x="5063" y="425"/>
                  </a:cubicBezTo>
                  <a:cubicBezTo>
                    <a:pt x="5050" y="425"/>
                    <a:pt x="5038" y="426"/>
                    <a:pt x="5025" y="429"/>
                  </a:cubicBezTo>
                  <a:cubicBezTo>
                    <a:pt x="4799" y="489"/>
                    <a:pt x="4525" y="489"/>
                    <a:pt x="4346" y="656"/>
                  </a:cubicBezTo>
                  <a:cubicBezTo>
                    <a:pt x="4215" y="763"/>
                    <a:pt x="4072" y="846"/>
                    <a:pt x="3918" y="906"/>
                  </a:cubicBezTo>
                  <a:cubicBezTo>
                    <a:pt x="3775" y="965"/>
                    <a:pt x="3632" y="1025"/>
                    <a:pt x="3477" y="1060"/>
                  </a:cubicBezTo>
                  <a:cubicBezTo>
                    <a:pt x="3310" y="1120"/>
                    <a:pt x="3156" y="1179"/>
                    <a:pt x="3001" y="1251"/>
                  </a:cubicBezTo>
                  <a:cubicBezTo>
                    <a:pt x="2929" y="1287"/>
                    <a:pt x="2858" y="1334"/>
                    <a:pt x="2787" y="1370"/>
                  </a:cubicBezTo>
                  <a:cubicBezTo>
                    <a:pt x="2715" y="1418"/>
                    <a:pt x="2656" y="1477"/>
                    <a:pt x="2596" y="1537"/>
                  </a:cubicBezTo>
                  <a:cubicBezTo>
                    <a:pt x="2346" y="1763"/>
                    <a:pt x="2084" y="1965"/>
                    <a:pt x="1834" y="2191"/>
                  </a:cubicBezTo>
                  <a:cubicBezTo>
                    <a:pt x="1715" y="2311"/>
                    <a:pt x="1608" y="2441"/>
                    <a:pt x="1513" y="2572"/>
                  </a:cubicBezTo>
                  <a:cubicBezTo>
                    <a:pt x="1417" y="2715"/>
                    <a:pt x="1346" y="2882"/>
                    <a:pt x="1322" y="3049"/>
                  </a:cubicBezTo>
                  <a:cubicBezTo>
                    <a:pt x="1310" y="3120"/>
                    <a:pt x="1179" y="3168"/>
                    <a:pt x="1132" y="3239"/>
                  </a:cubicBezTo>
                  <a:cubicBezTo>
                    <a:pt x="941" y="3454"/>
                    <a:pt x="774" y="3680"/>
                    <a:pt x="643" y="3930"/>
                  </a:cubicBezTo>
                  <a:lnTo>
                    <a:pt x="536" y="4144"/>
                  </a:lnTo>
                  <a:lnTo>
                    <a:pt x="477" y="4239"/>
                  </a:lnTo>
                  <a:lnTo>
                    <a:pt x="429" y="4358"/>
                  </a:lnTo>
                  <a:cubicBezTo>
                    <a:pt x="381" y="4501"/>
                    <a:pt x="322" y="4656"/>
                    <a:pt x="274" y="4787"/>
                  </a:cubicBezTo>
                  <a:cubicBezTo>
                    <a:pt x="227" y="4942"/>
                    <a:pt x="203" y="5097"/>
                    <a:pt x="191" y="5251"/>
                  </a:cubicBezTo>
                  <a:cubicBezTo>
                    <a:pt x="179" y="5323"/>
                    <a:pt x="179" y="5394"/>
                    <a:pt x="179" y="5478"/>
                  </a:cubicBezTo>
                  <a:cubicBezTo>
                    <a:pt x="179" y="5561"/>
                    <a:pt x="191" y="5632"/>
                    <a:pt x="203" y="5716"/>
                  </a:cubicBezTo>
                  <a:cubicBezTo>
                    <a:pt x="131" y="5835"/>
                    <a:pt x="84" y="5954"/>
                    <a:pt x="48" y="6085"/>
                  </a:cubicBezTo>
                  <a:cubicBezTo>
                    <a:pt x="12" y="6204"/>
                    <a:pt x="0" y="6335"/>
                    <a:pt x="12" y="6466"/>
                  </a:cubicBezTo>
                  <a:cubicBezTo>
                    <a:pt x="12" y="6597"/>
                    <a:pt x="36" y="6716"/>
                    <a:pt x="72" y="6847"/>
                  </a:cubicBezTo>
                  <a:cubicBezTo>
                    <a:pt x="108" y="6966"/>
                    <a:pt x="155" y="7073"/>
                    <a:pt x="203" y="7192"/>
                  </a:cubicBezTo>
                  <a:cubicBezTo>
                    <a:pt x="262" y="7359"/>
                    <a:pt x="274" y="7537"/>
                    <a:pt x="250" y="7704"/>
                  </a:cubicBezTo>
                  <a:cubicBezTo>
                    <a:pt x="262" y="8454"/>
                    <a:pt x="262" y="9192"/>
                    <a:pt x="286" y="9931"/>
                  </a:cubicBezTo>
                  <a:cubicBezTo>
                    <a:pt x="274" y="10109"/>
                    <a:pt x="310" y="10288"/>
                    <a:pt x="370" y="10442"/>
                  </a:cubicBezTo>
                  <a:cubicBezTo>
                    <a:pt x="489" y="10669"/>
                    <a:pt x="417" y="10859"/>
                    <a:pt x="334" y="11062"/>
                  </a:cubicBezTo>
                  <a:cubicBezTo>
                    <a:pt x="274" y="11240"/>
                    <a:pt x="298" y="11431"/>
                    <a:pt x="417" y="11574"/>
                  </a:cubicBezTo>
                  <a:cubicBezTo>
                    <a:pt x="512" y="11669"/>
                    <a:pt x="524" y="11824"/>
                    <a:pt x="453" y="11943"/>
                  </a:cubicBezTo>
                  <a:cubicBezTo>
                    <a:pt x="358" y="12133"/>
                    <a:pt x="310" y="12359"/>
                    <a:pt x="322" y="12574"/>
                  </a:cubicBezTo>
                  <a:cubicBezTo>
                    <a:pt x="310" y="13669"/>
                    <a:pt x="298" y="14753"/>
                    <a:pt x="358" y="15848"/>
                  </a:cubicBezTo>
                  <a:cubicBezTo>
                    <a:pt x="393" y="16503"/>
                    <a:pt x="417" y="17158"/>
                    <a:pt x="179" y="17801"/>
                  </a:cubicBezTo>
                  <a:cubicBezTo>
                    <a:pt x="155" y="17920"/>
                    <a:pt x="155" y="18051"/>
                    <a:pt x="179" y="18182"/>
                  </a:cubicBezTo>
                  <a:cubicBezTo>
                    <a:pt x="215" y="18479"/>
                    <a:pt x="203" y="18777"/>
                    <a:pt x="167" y="19074"/>
                  </a:cubicBezTo>
                  <a:cubicBezTo>
                    <a:pt x="143" y="19336"/>
                    <a:pt x="120" y="19598"/>
                    <a:pt x="108" y="19860"/>
                  </a:cubicBezTo>
                  <a:lnTo>
                    <a:pt x="96" y="20253"/>
                  </a:lnTo>
                  <a:cubicBezTo>
                    <a:pt x="96" y="20372"/>
                    <a:pt x="96" y="20527"/>
                    <a:pt x="96" y="20658"/>
                  </a:cubicBezTo>
                  <a:cubicBezTo>
                    <a:pt x="143" y="21611"/>
                    <a:pt x="405" y="22527"/>
                    <a:pt x="858" y="23361"/>
                  </a:cubicBezTo>
                  <a:cubicBezTo>
                    <a:pt x="953" y="23527"/>
                    <a:pt x="1036" y="23730"/>
                    <a:pt x="1179" y="23813"/>
                  </a:cubicBezTo>
                  <a:cubicBezTo>
                    <a:pt x="1310" y="23873"/>
                    <a:pt x="1405" y="23968"/>
                    <a:pt x="1477" y="24087"/>
                  </a:cubicBezTo>
                  <a:cubicBezTo>
                    <a:pt x="1548" y="24206"/>
                    <a:pt x="1596" y="24337"/>
                    <a:pt x="1632" y="24468"/>
                  </a:cubicBezTo>
                  <a:cubicBezTo>
                    <a:pt x="1667" y="24575"/>
                    <a:pt x="1715" y="24694"/>
                    <a:pt x="1763" y="24801"/>
                  </a:cubicBezTo>
                  <a:cubicBezTo>
                    <a:pt x="1786" y="24849"/>
                    <a:pt x="1822" y="24909"/>
                    <a:pt x="1858" y="24956"/>
                  </a:cubicBezTo>
                  <a:cubicBezTo>
                    <a:pt x="1894" y="25004"/>
                    <a:pt x="1929" y="25051"/>
                    <a:pt x="1965" y="25087"/>
                  </a:cubicBezTo>
                  <a:cubicBezTo>
                    <a:pt x="2036" y="25159"/>
                    <a:pt x="2120" y="25206"/>
                    <a:pt x="2215" y="25230"/>
                  </a:cubicBezTo>
                  <a:cubicBezTo>
                    <a:pt x="2310" y="25266"/>
                    <a:pt x="2394" y="25301"/>
                    <a:pt x="2477" y="25349"/>
                  </a:cubicBezTo>
                  <a:cubicBezTo>
                    <a:pt x="2584" y="25409"/>
                    <a:pt x="2679" y="25468"/>
                    <a:pt x="2775" y="25551"/>
                  </a:cubicBezTo>
                  <a:cubicBezTo>
                    <a:pt x="2822" y="25587"/>
                    <a:pt x="2858" y="25623"/>
                    <a:pt x="2917" y="25659"/>
                  </a:cubicBezTo>
                  <a:lnTo>
                    <a:pt x="3072" y="25742"/>
                  </a:lnTo>
                  <a:cubicBezTo>
                    <a:pt x="3191" y="25825"/>
                    <a:pt x="3298" y="25932"/>
                    <a:pt x="3382" y="26052"/>
                  </a:cubicBezTo>
                  <a:cubicBezTo>
                    <a:pt x="3465" y="26159"/>
                    <a:pt x="3596" y="26230"/>
                    <a:pt x="3739" y="26242"/>
                  </a:cubicBezTo>
                  <a:cubicBezTo>
                    <a:pt x="3810" y="26242"/>
                    <a:pt x="3894" y="26254"/>
                    <a:pt x="3965" y="26278"/>
                  </a:cubicBezTo>
                  <a:cubicBezTo>
                    <a:pt x="4025" y="26302"/>
                    <a:pt x="4096" y="26325"/>
                    <a:pt x="4156" y="26361"/>
                  </a:cubicBezTo>
                  <a:cubicBezTo>
                    <a:pt x="4263" y="26433"/>
                    <a:pt x="4370" y="26528"/>
                    <a:pt x="4501" y="26611"/>
                  </a:cubicBezTo>
                  <a:cubicBezTo>
                    <a:pt x="4620" y="26683"/>
                    <a:pt x="4775" y="26694"/>
                    <a:pt x="4906" y="26754"/>
                  </a:cubicBezTo>
                  <a:cubicBezTo>
                    <a:pt x="5001" y="26790"/>
                    <a:pt x="5096" y="26825"/>
                    <a:pt x="5192" y="26825"/>
                  </a:cubicBezTo>
                  <a:cubicBezTo>
                    <a:pt x="5239" y="26831"/>
                    <a:pt x="5290" y="26834"/>
                    <a:pt x="5340" y="26834"/>
                  </a:cubicBezTo>
                  <a:cubicBezTo>
                    <a:pt x="5391" y="26834"/>
                    <a:pt x="5442" y="26831"/>
                    <a:pt x="5489" y="26825"/>
                  </a:cubicBezTo>
                  <a:cubicBezTo>
                    <a:pt x="5584" y="26825"/>
                    <a:pt x="5680" y="26814"/>
                    <a:pt x="5775" y="26802"/>
                  </a:cubicBezTo>
                  <a:cubicBezTo>
                    <a:pt x="5870" y="26802"/>
                    <a:pt x="5965" y="26766"/>
                    <a:pt x="6061" y="26766"/>
                  </a:cubicBezTo>
                  <a:cubicBezTo>
                    <a:pt x="6376" y="26884"/>
                    <a:pt x="6708" y="26954"/>
                    <a:pt x="7043" y="26954"/>
                  </a:cubicBezTo>
                  <a:cubicBezTo>
                    <a:pt x="7112" y="26954"/>
                    <a:pt x="7182" y="26951"/>
                    <a:pt x="7251" y="26945"/>
                  </a:cubicBezTo>
                  <a:cubicBezTo>
                    <a:pt x="7273" y="26946"/>
                    <a:pt x="7295" y="26946"/>
                    <a:pt x="7317" y="26946"/>
                  </a:cubicBezTo>
                  <a:cubicBezTo>
                    <a:pt x="7512" y="26946"/>
                    <a:pt x="7713" y="26900"/>
                    <a:pt x="7894" y="26825"/>
                  </a:cubicBezTo>
                  <a:cubicBezTo>
                    <a:pt x="8192" y="26683"/>
                    <a:pt x="8490" y="26694"/>
                    <a:pt x="8787" y="26683"/>
                  </a:cubicBezTo>
                  <a:cubicBezTo>
                    <a:pt x="9394" y="26647"/>
                    <a:pt x="10014" y="26635"/>
                    <a:pt x="10621" y="26623"/>
                  </a:cubicBezTo>
                  <a:cubicBezTo>
                    <a:pt x="10757" y="26620"/>
                    <a:pt x="10892" y="26618"/>
                    <a:pt x="11028" y="26618"/>
                  </a:cubicBezTo>
                  <a:cubicBezTo>
                    <a:pt x="11499" y="26618"/>
                    <a:pt x="11968" y="26650"/>
                    <a:pt x="12431" y="26825"/>
                  </a:cubicBezTo>
                  <a:cubicBezTo>
                    <a:pt x="12597" y="26873"/>
                    <a:pt x="12776" y="26897"/>
                    <a:pt x="12954" y="26909"/>
                  </a:cubicBezTo>
                  <a:cubicBezTo>
                    <a:pt x="13728" y="26968"/>
                    <a:pt x="14514" y="26921"/>
                    <a:pt x="15288" y="27159"/>
                  </a:cubicBezTo>
                  <a:cubicBezTo>
                    <a:pt x="15431" y="27191"/>
                    <a:pt x="15579" y="27206"/>
                    <a:pt x="15726" y="27206"/>
                  </a:cubicBezTo>
                  <a:cubicBezTo>
                    <a:pt x="15799" y="27206"/>
                    <a:pt x="15871" y="27202"/>
                    <a:pt x="15943" y="27195"/>
                  </a:cubicBezTo>
                  <a:cubicBezTo>
                    <a:pt x="16017" y="27192"/>
                    <a:pt x="16091" y="27192"/>
                    <a:pt x="16165" y="27192"/>
                  </a:cubicBezTo>
                  <a:cubicBezTo>
                    <a:pt x="16527" y="27192"/>
                    <a:pt x="16890" y="27213"/>
                    <a:pt x="17253" y="27213"/>
                  </a:cubicBezTo>
                  <a:cubicBezTo>
                    <a:pt x="17643" y="27213"/>
                    <a:pt x="18032" y="27188"/>
                    <a:pt x="18419" y="27087"/>
                  </a:cubicBezTo>
                  <a:cubicBezTo>
                    <a:pt x="18457" y="27077"/>
                    <a:pt x="18497" y="27071"/>
                    <a:pt x="18537" y="27071"/>
                  </a:cubicBezTo>
                  <a:cubicBezTo>
                    <a:pt x="18586" y="27071"/>
                    <a:pt x="18635" y="27080"/>
                    <a:pt x="18681" y="27099"/>
                  </a:cubicBezTo>
                  <a:cubicBezTo>
                    <a:pt x="18797" y="27144"/>
                    <a:pt x="18913" y="27160"/>
                    <a:pt x="19029" y="27160"/>
                  </a:cubicBezTo>
                  <a:cubicBezTo>
                    <a:pt x="19283" y="27160"/>
                    <a:pt x="19537" y="27086"/>
                    <a:pt x="19791" y="27086"/>
                  </a:cubicBezTo>
                  <a:cubicBezTo>
                    <a:pt x="19850" y="27086"/>
                    <a:pt x="19908" y="27089"/>
                    <a:pt x="19967" y="27099"/>
                  </a:cubicBezTo>
                  <a:cubicBezTo>
                    <a:pt x="20172" y="27135"/>
                    <a:pt x="20378" y="27145"/>
                    <a:pt x="20584" y="27145"/>
                  </a:cubicBezTo>
                  <a:cubicBezTo>
                    <a:pt x="20809" y="27145"/>
                    <a:pt x="21036" y="27133"/>
                    <a:pt x="21265" y="27133"/>
                  </a:cubicBezTo>
                  <a:cubicBezTo>
                    <a:pt x="21313" y="27133"/>
                    <a:pt x="21360" y="27134"/>
                    <a:pt x="21408" y="27135"/>
                  </a:cubicBezTo>
                  <a:cubicBezTo>
                    <a:pt x="21497" y="27147"/>
                    <a:pt x="21587" y="27153"/>
                    <a:pt x="21677" y="27153"/>
                  </a:cubicBezTo>
                  <a:cubicBezTo>
                    <a:pt x="21936" y="27153"/>
                    <a:pt x="22196" y="27104"/>
                    <a:pt x="22444" y="27016"/>
                  </a:cubicBezTo>
                  <a:cubicBezTo>
                    <a:pt x="22477" y="27001"/>
                    <a:pt x="22514" y="26996"/>
                    <a:pt x="22552" y="26996"/>
                  </a:cubicBezTo>
                  <a:cubicBezTo>
                    <a:pt x="22638" y="26996"/>
                    <a:pt x="22734" y="27023"/>
                    <a:pt x="22825" y="27040"/>
                  </a:cubicBezTo>
                  <a:cubicBezTo>
                    <a:pt x="22944" y="27075"/>
                    <a:pt x="23075" y="27111"/>
                    <a:pt x="23206" y="27111"/>
                  </a:cubicBezTo>
                  <a:cubicBezTo>
                    <a:pt x="23391" y="27086"/>
                    <a:pt x="23576" y="27074"/>
                    <a:pt x="23761" y="27074"/>
                  </a:cubicBezTo>
                  <a:cubicBezTo>
                    <a:pt x="23921" y="27074"/>
                    <a:pt x="24081" y="27083"/>
                    <a:pt x="24242" y="27099"/>
                  </a:cubicBezTo>
                  <a:cubicBezTo>
                    <a:pt x="24458" y="27119"/>
                    <a:pt x="24674" y="27128"/>
                    <a:pt x="24890" y="27128"/>
                  </a:cubicBezTo>
                  <a:cubicBezTo>
                    <a:pt x="25067" y="27128"/>
                    <a:pt x="25244" y="27122"/>
                    <a:pt x="25420" y="27111"/>
                  </a:cubicBezTo>
                  <a:cubicBezTo>
                    <a:pt x="25682" y="27099"/>
                    <a:pt x="25944" y="27052"/>
                    <a:pt x="26206" y="27040"/>
                  </a:cubicBezTo>
                  <a:cubicBezTo>
                    <a:pt x="26468" y="27040"/>
                    <a:pt x="26718" y="27040"/>
                    <a:pt x="26968" y="27052"/>
                  </a:cubicBezTo>
                  <a:cubicBezTo>
                    <a:pt x="27313" y="27064"/>
                    <a:pt x="27659" y="27099"/>
                    <a:pt x="28004" y="27099"/>
                  </a:cubicBezTo>
                  <a:cubicBezTo>
                    <a:pt x="29282" y="27099"/>
                    <a:pt x="30560" y="27105"/>
                    <a:pt x="31841" y="27105"/>
                  </a:cubicBezTo>
                  <a:cubicBezTo>
                    <a:pt x="32482" y="27105"/>
                    <a:pt x="33124" y="27103"/>
                    <a:pt x="33767" y="27099"/>
                  </a:cubicBezTo>
                  <a:cubicBezTo>
                    <a:pt x="34898" y="27099"/>
                    <a:pt x="36029" y="27052"/>
                    <a:pt x="37160" y="27040"/>
                  </a:cubicBezTo>
                  <a:cubicBezTo>
                    <a:pt x="37200" y="27041"/>
                    <a:pt x="37240" y="27041"/>
                    <a:pt x="37280" y="27041"/>
                  </a:cubicBezTo>
                  <a:cubicBezTo>
                    <a:pt x="37726" y="27041"/>
                    <a:pt x="38162" y="26979"/>
                    <a:pt x="38589" y="26837"/>
                  </a:cubicBezTo>
                  <a:cubicBezTo>
                    <a:pt x="38721" y="26781"/>
                    <a:pt x="38859" y="26751"/>
                    <a:pt x="38997" y="26751"/>
                  </a:cubicBezTo>
                  <a:cubicBezTo>
                    <a:pt x="39121" y="26751"/>
                    <a:pt x="39244" y="26775"/>
                    <a:pt x="39363" y="26825"/>
                  </a:cubicBezTo>
                  <a:cubicBezTo>
                    <a:pt x="39520" y="26907"/>
                    <a:pt x="39692" y="26946"/>
                    <a:pt x="39863" y="26946"/>
                  </a:cubicBezTo>
                  <a:cubicBezTo>
                    <a:pt x="40041" y="26946"/>
                    <a:pt x="40217" y="26904"/>
                    <a:pt x="40375" y="26825"/>
                  </a:cubicBezTo>
                  <a:cubicBezTo>
                    <a:pt x="40497" y="26785"/>
                    <a:pt x="40613" y="26766"/>
                    <a:pt x="40732" y="26766"/>
                  </a:cubicBezTo>
                  <a:cubicBezTo>
                    <a:pt x="40787" y="26766"/>
                    <a:pt x="40842" y="26770"/>
                    <a:pt x="40898" y="26778"/>
                  </a:cubicBezTo>
                  <a:lnTo>
                    <a:pt x="43256" y="26694"/>
                  </a:lnTo>
                  <a:lnTo>
                    <a:pt x="43256" y="26659"/>
                  </a:lnTo>
                  <a:lnTo>
                    <a:pt x="45863" y="26635"/>
                  </a:lnTo>
                  <a:cubicBezTo>
                    <a:pt x="45911" y="26623"/>
                    <a:pt x="45959" y="26599"/>
                    <a:pt x="45982" y="26564"/>
                  </a:cubicBezTo>
                  <a:cubicBezTo>
                    <a:pt x="45994" y="26540"/>
                    <a:pt x="45982" y="26468"/>
                    <a:pt x="45959" y="26444"/>
                  </a:cubicBezTo>
                  <a:cubicBezTo>
                    <a:pt x="45911" y="26349"/>
                    <a:pt x="45863" y="26266"/>
                    <a:pt x="45816" y="26183"/>
                  </a:cubicBezTo>
                  <a:cubicBezTo>
                    <a:pt x="45720" y="25956"/>
                    <a:pt x="45506" y="25813"/>
                    <a:pt x="45268" y="25802"/>
                  </a:cubicBezTo>
                  <a:cubicBezTo>
                    <a:pt x="45219" y="25800"/>
                    <a:pt x="45169" y="25800"/>
                    <a:pt x="45119" y="25800"/>
                  </a:cubicBezTo>
                  <a:cubicBezTo>
                    <a:pt x="44799" y="25800"/>
                    <a:pt x="44479" y="25820"/>
                    <a:pt x="44159" y="25820"/>
                  </a:cubicBezTo>
                  <a:cubicBezTo>
                    <a:pt x="44005" y="25820"/>
                    <a:pt x="43851" y="25816"/>
                    <a:pt x="43696" y="25802"/>
                  </a:cubicBezTo>
                  <a:cubicBezTo>
                    <a:pt x="43492" y="25780"/>
                    <a:pt x="43288" y="25773"/>
                    <a:pt x="43085" y="25773"/>
                  </a:cubicBezTo>
                  <a:cubicBezTo>
                    <a:pt x="42688" y="25773"/>
                    <a:pt x="42293" y="25800"/>
                    <a:pt x="41896" y="25800"/>
                  </a:cubicBezTo>
                  <a:cubicBezTo>
                    <a:pt x="41714" y="25800"/>
                    <a:pt x="41533" y="25794"/>
                    <a:pt x="41351" y="25778"/>
                  </a:cubicBezTo>
                  <a:cubicBezTo>
                    <a:pt x="41262" y="25769"/>
                    <a:pt x="41173" y="25764"/>
                    <a:pt x="41085" y="25764"/>
                  </a:cubicBezTo>
                  <a:cubicBezTo>
                    <a:pt x="40821" y="25764"/>
                    <a:pt x="40562" y="25804"/>
                    <a:pt x="40303" y="25885"/>
                  </a:cubicBezTo>
                  <a:cubicBezTo>
                    <a:pt x="40215" y="25914"/>
                    <a:pt x="40129" y="25925"/>
                    <a:pt x="40044" y="25925"/>
                  </a:cubicBezTo>
                  <a:cubicBezTo>
                    <a:pt x="39822" y="25925"/>
                    <a:pt x="39608" y="25853"/>
                    <a:pt x="39394" y="25853"/>
                  </a:cubicBezTo>
                  <a:cubicBezTo>
                    <a:pt x="39356" y="25853"/>
                    <a:pt x="39318" y="25856"/>
                    <a:pt x="39279" y="25861"/>
                  </a:cubicBezTo>
                  <a:cubicBezTo>
                    <a:pt x="38957" y="25901"/>
                    <a:pt x="38646" y="26056"/>
                    <a:pt x="38327" y="26056"/>
                  </a:cubicBezTo>
                  <a:cubicBezTo>
                    <a:pt x="38174" y="26056"/>
                    <a:pt x="38020" y="26021"/>
                    <a:pt x="37862" y="25921"/>
                  </a:cubicBezTo>
                  <a:cubicBezTo>
                    <a:pt x="37843" y="25907"/>
                    <a:pt x="37820" y="25901"/>
                    <a:pt x="37794" y="25901"/>
                  </a:cubicBezTo>
                  <a:cubicBezTo>
                    <a:pt x="37705" y="25901"/>
                    <a:pt x="37585" y="25964"/>
                    <a:pt x="37493" y="25992"/>
                  </a:cubicBezTo>
                  <a:cubicBezTo>
                    <a:pt x="37315" y="26040"/>
                    <a:pt x="37148" y="26111"/>
                    <a:pt x="36981" y="26147"/>
                  </a:cubicBezTo>
                  <a:cubicBezTo>
                    <a:pt x="36805" y="26177"/>
                    <a:pt x="36627" y="26181"/>
                    <a:pt x="36449" y="26181"/>
                  </a:cubicBezTo>
                  <a:cubicBezTo>
                    <a:pt x="36382" y="26181"/>
                    <a:pt x="36315" y="26180"/>
                    <a:pt x="36248" y="26180"/>
                  </a:cubicBezTo>
                  <a:cubicBezTo>
                    <a:pt x="35925" y="26180"/>
                    <a:pt x="35602" y="26194"/>
                    <a:pt x="35291" y="26349"/>
                  </a:cubicBezTo>
                  <a:cubicBezTo>
                    <a:pt x="35136" y="26266"/>
                    <a:pt x="34969" y="26218"/>
                    <a:pt x="34791" y="26194"/>
                  </a:cubicBezTo>
                  <a:cubicBezTo>
                    <a:pt x="34624" y="26194"/>
                    <a:pt x="34469" y="26313"/>
                    <a:pt x="34290" y="26337"/>
                  </a:cubicBezTo>
                  <a:cubicBezTo>
                    <a:pt x="34274" y="26340"/>
                    <a:pt x="34259" y="26341"/>
                    <a:pt x="34243" y="26341"/>
                  </a:cubicBezTo>
                  <a:cubicBezTo>
                    <a:pt x="34104" y="26341"/>
                    <a:pt x="33966" y="26247"/>
                    <a:pt x="33823" y="26247"/>
                  </a:cubicBezTo>
                  <a:cubicBezTo>
                    <a:pt x="33773" y="26247"/>
                    <a:pt x="33722" y="26258"/>
                    <a:pt x="33671" y="26290"/>
                  </a:cubicBezTo>
                  <a:cubicBezTo>
                    <a:pt x="33600" y="26333"/>
                    <a:pt x="33524" y="26354"/>
                    <a:pt x="33447" y="26354"/>
                  </a:cubicBezTo>
                  <a:cubicBezTo>
                    <a:pt x="33395" y="26354"/>
                    <a:pt x="33343" y="26344"/>
                    <a:pt x="33290" y="26325"/>
                  </a:cubicBezTo>
                  <a:cubicBezTo>
                    <a:pt x="33124" y="26254"/>
                    <a:pt x="32945" y="26242"/>
                    <a:pt x="32790" y="26159"/>
                  </a:cubicBezTo>
                  <a:cubicBezTo>
                    <a:pt x="32647" y="26084"/>
                    <a:pt x="32507" y="26036"/>
                    <a:pt x="32365" y="26036"/>
                  </a:cubicBezTo>
                  <a:cubicBezTo>
                    <a:pt x="32259" y="26036"/>
                    <a:pt x="32152" y="26062"/>
                    <a:pt x="32040" y="26123"/>
                  </a:cubicBezTo>
                  <a:cubicBezTo>
                    <a:pt x="31925" y="26063"/>
                    <a:pt x="31813" y="26042"/>
                    <a:pt x="31702" y="26042"/>
                  </a:cubicBezTo>
                  <a:cubicBezTo>
                    <a:pt x="31527" y="26042"/>
                    <a:pt x="31353" y="26094"/>
                    <a:pt x="31171" y="26123"/>
                  </a:cubicBezTo>
                  <a:cubicBezTo>
                    <a:pt x="30934" y="26167"/>
                    <a:pt x="30691" y="26201"/>
                    <a:pt x="30449" y="26201"/>
                  </a:cubicBezTo>
                  <a:cubicBezTo>
                    <a:pt x="30168" y="26201"/>
                    <a:pt x="29886" y="26156"/>
                    <a:pt x="29611" y="26028"/>
                  </a:cubicBezTo>
                  <a:cubicBezTo>
                    <a:pt x="29495" y="25976"/>
                    <a:pt x="29368" y="25949"/>
                    <a:pt x="29241" y="25949"/>
                  </a:cubicBezTo>
                  <a:cubicBezTo>
                    <a:pt x="29106" y="25949"/>
                    <a:pt x="28971" y="25979"/>
                    <a:pt x="28849" y="26040"/>
                  </a:cubicBezTo>
                  <a:cubicBezTo>
                    <a:pt x="28647" y="26123"/>
                    <a:pt x="28397" y="26135"/>
                    <a:pt x="28230" y="26266"/>
                  </a:cubicBezTo>
                  <a:cubicBezTo>
                    <a:pt x="28138" y="26336"/>
                    <a:pt x="28045" y="26353"/>
                    <a:pt x="27952" y="26353"/>
                  </a:cubicBezTo>
                  <a:cubicBezTo>
                    <a:pt x="27864" y="26353"/>
                    <a:pt x="27775" y="26337"/>
                    <a:pt x="27688" y="26337"/>
                  </a:cubicBezTo>
                  <a:cubicBezTo>
                    <a:pt x="27618" y="26337"/>
                    <a:pt x="27548" y="26348"/>
                    <a:pt x="27480" y="26385"/>
                  </a:cubicBezTo>
                  <a:cubicBezTo>
                    <a:pt x="26932" y="26159"/>
                    <a:pt x="26361" y="26230"/>
                    <a:pt x="25801" y="26206"/>
                  </a:cubicBezTo>
                  <a:cubicBezTo>
                    <a:pt x="25722" y="26200"/>
                    <a:pt x="25640" y="26195"/>
                    <a:pt x="25559" y="26195"/>
                  </a:cubicBezTo>
                  <a:cubicBezTo>
                    <a:pt x="25335" y="26195"/>
                    <a:pt x="25109" y="26230"/>
                    <a:pt x="24908" y="26361"/>
                  </a:cubicBezTo>
                  <a:cubicBezTo>
                    <a:pt x="24864" y="26391"/>
                    <a:pt x="24823" y="26402"/>
                    <a:pt x="24784" y="26402"/>
                  </a:cubicBezTo>
                  <a:cubicBezTo>
                    <a:pt x="24698" y="26402"/>
                    <a:pt x="24621" y="26346"/>
                    <a:pt x="24539" y="26313"/>
                  </a:cubicBezTo>
                  <a:cubicBezTo>
                    <a:pt x="24441" y="26274"/>
                    <a:pt x="24340" y="26246"/>
                    <a:pt x="24244" y="26246"/>
                  </a:cubicBezTo>
                  <a:cubicBezTo>
                    <a:pt x="24166" y="26246"/>
                    <a:pt x="24092" y="26265"/>
                    <a:pt x="24027" y="26313"/>
                  </a:cubicBezTo>
                  <a:cubicBezTo>
                    <a:pt x="23890" y="26412"/>
                    <a:pt x="23761" y="26460"/>
                    <a:pt x="23633" y="26460"/>
                  </a:cubicBezTo>
                  <a:cubicBezTo>
                    <a:pt x="23483" y="26460"/>
                    <a:pt x="23336" y="26394"/>
                    <a:pt x="23182" y="26266"/>
                  </a:cubicBezTo>
                  <a:cubicBezTo>
                    <a:pt x="23039" y="26159"/>
                    <a:pt x="22872" y="26087"/>
                    <a:pt x="22694" y="26052"/>
                  </a:cubicBezTo>
                  <a:cubicBezTo>
                    <a:pt x="22685" y="26050"/>
                    <a:pt x="22676" y="26049"/>
                    <a:pt x="22668" y="26049"/>
                  </a:cubicBezTo>
                  <a:cubicBezTo>
                    <a:pt x="22586" y="26049"/>
                    <a:pt x="22503" y="26119"/>
                    <a:pt x="22412" y="26119"/>
                  </a:cubicBezTo>
                  <a:cubicBezTo>
                    <a:pt x="22380" y="26119"/>
                    <a:pt x="22347" y="26110"/>
                    <a:pt x="22313" y="26087"/>
                  </a:cubicBezTo>
                  <a:cubicBezTo>
                    <a:pt x="22282" y="26068"/>
                    <a:pt x="22253" y="26059"/>
                    <a:pt x="22227" y="26059"/>
                  </a:cubicBezTo>
                  <a:cubicBezTo>
                    <a:pt x="22172" y="26059"/>
                    <a:pt x="22127" y="26098"/>
                    <a:pt x="22087" y="26171"/>
                  </a:cubicBezTo>
                  <a:cubicBezTo>
                    <a:pt x="22027" y="26278"/>
                    <a:pt x="21979" y="26337"/>
                    <a:pt x="21920" y="26421"/>
                  </a:cubicBezTo>
                  <a:cubicBezTo>
                    <a:pt x="21860" y="26349"/>
                    <a:pt x="21801" y="26266"/>
                    <a:pt x="21753" y="26194"/>
                  </a:cubicBezTo>
                  <a:cubicBezTo>
                    <a:pt x="21718" y="26136"/>
                    <a:pt x="21681" y="26107"/>
                    <a:pt x="21646" y="26107"/>
                  </a:cubicBezTo>
                  <a:cubicBezTo>
                    <a:pt x="21609" y="26107"/>
                    <a:pt x="21575" y="26139"/>
                    <a:pt x="21551" y="26206"/>
                  </a:cubicBezTo>
                  <a:cubicBezTo>
                    <a:pt x="21515" y="26314"/>
                    <a:pt x="21472" y="26463"/>
                    <a:pt x="21387" y="26463"/>
                  </a:cubicBezTo>
                  <a:cubicBezTo>
                    <a:pt x="21359" y="26463"/>
                    <a:pt x="21327" y="26447"/>
                    <a:pt x="21289" y="26409"/>
                  </a:cubicBezTo>
                  <a:cubicBezTo>
                    <a:pt x="21098" y="26218"/>
                    <a:pt x="20913" y="26059"/>
                    <a:pt x="20698" y="26059"/>
                  </a:cubicBezTo>
                  <a:cubicBezTo>
                    <a:pt x="20590" y="26059"/>
                    <a:pt x="20475" y="26099"/>
                    <a:pt x="20348" y="26194"/>
                  </a:cubicBezTo>
                  <a:cubicBezTo>
                    <a:pt x="20271" y="26242"/>
                    <a:pt x="20185" y="26266"/>
                    <a:pt x="20098" y="26266"/>
                  </a:cubicBezTo>
                  <a:cubicBezTo>
                    <a:pt x="20012" y="26266"/>
                    <a:pt x="19926" y="26242"/>
                    <a:pt x="19848" y="26194"/>
                  </a:cubicBezTo>
                  <a:cubicBezTo>
                    <a:pt x="19774" y="26151"/>
                    <a:pt x="19692" y="26130"/>
                    <a:pt x="19611" y="26130"/>
                  </a:cubicBezTo>
                  <a:cubicBezTo>
                    <a:pt x="19471" y="26130"/>
                    <a:pt x="19336" y="26193"/>
                    <a:pt x="19253" y="26313"/>
                  </a:cubicBezTo>
                  <a:cubicBezTo>
                    <a:pt x="19181" y="26385"/>
                    <a:pt x="19114" y="26441"/>
                    <a:pt x="19031" y="26441"/>
                  </a:cubicBezTo>
                  <a:cubicBezTo>
                    <a:pt x="18991" y="26441"/>
                    <a:pt x="18946" y="26428"/>
                    <a:pt x="18896" y="26397"/>
                  </a:cubicBezTo>
                  <a:cubicBezTo>
                    <a:pt x="18755" y="26301"/>
                    <a:pt x="18595" y="26253"/>
                    <a:pt x="18431" y="26253"/>
                  </a:cubicBezTo>
                  <a:cubicBezTo>
                    <a:pt x="18290" y="26253"/>
                    <a:pt x="18147" y="26289"/>
                    <a:pt x="18015" y="26361"/>
                  </a:cubicBezTo>
                  <a:cubicBezTo>
                    <a:pt x="17924" y="26410"/>
                    <a:pt x="17826" y="26434"/>
                    <a:pt x="17727" y="26434"/>
                  </a:cubicBezTo>
                  <a:cubicBezTo>
                    <a:pt x="17656" y="26434"/>
                    <a:pt x="17584" y="26422"/>
                    <a:pt x="17515" y="26397"/>
                  </a:cubicBezTo>
                  <a:cubicBezTo>
                    <a:pt x="17392" y="26340"/>
                    <a:pt x="17260" y="26313"/>
                    <a:pt x="17128" y="26313"/>
                  </a:cubicBezTo>
                  <a:cubicBezTo>
                    <a:pt x="16953" y="26313"/>
                    <a:pt x="16778" y="26361"/>
                    <a:pt x="16622" y="26456"/>
                  </a:cubicBezTo>
                  <a:cubicBezTo>
                    <a:pt x="16564" y="26494"/>
                    <a:pt x="16505" y="26506"/>
                    <a:pt x="16445" y="26506"/>
                  </a:cubicBezTo>
                  <a:cubicBezTo>
                    <a:pt x="16331" y="26506"/>
                    <a:pt x="16214" y="26462"/>
                    <a:pt x="16099" y="26462"/>
                  </a:cubicBezTo>
                  <a:cubicBezTo>
                    <a:pt x="16026" y="26462"/>
                    <a:pt x="15954" y="26480"/>
                    <a:pt x="15883" y="26540"/>
                  </a:cubicBezTo>
                  <a:cubicBezTo>
                    <a:pt x="15562" y="26313"/>
                    <a:pt x="15205" y="26361"/>
                    <a:pt x="14859" y="26313"/>
                  </a:cubicBezTo>
                  <a:cubicBezTo>
                    <a:pt x="14608" y="26273"/>
                    <a:pt x="14356" y="26094"/>
                    <a:pt x="14096" y="26094"/>
                  </a:cubicBezTo>
                  <a:cubicBezTo>
                    <a:pt x="13975" y="26094"/>
                    <a:pt x="13853" y="26132"/>
                    <a:pt x="13728" y="26242"/>
                  </a:cubicBezTo>
                  <a:cubicBezTo>
                    <a:pt x="13710" y="26254"/>
                    <a:pt x="13690" y="26260"/>
                    <a:pt x="13669" y="26260"/>
                  </a:cubicBezTo>
                  <a:cubicBezTo>
                    <a:pt x="13648" y="26260"/>
                    <a:pt x="13627" y="26254"/>
                    <a:pt x="13609" y="26242"/>
                  </a:cubicBezTo>
                  <a:cubicBezTo>
                    <a:pt x="13133" y="25909"/>
                    <a:pt x="12573" y="26087"/>
                    <a:pt x="12085" y="25837"/>
                  </a:cubicBezTo>
                  <a:cubicBezTo>
                    <a:pt x="12002" y="25802"/>
                    <a:pt x="11916" y="25784"/>
                    <a:pt x="11829" y="25784"/>
                  </a:cubicBezTo>
                  <a:cubicBezTo>
                    <a:pt x="11743" y="25784"/>
                    <a:pt x="11657" y="25802"/>
                    <a:pt x="11573" y="25837"/>
                  </a:cubicBezTo>
                  <a:cubicBezTo>
                    <a:pt x="11419" y="25921"/>
                    <a:pt x="11240" y="25956"/>
                    <a:pt x="11073" y="25980"/>
                  </a:cubicBezTo>
                  <a:cubicBezTo>
                    <a:pt x="10784" y="25991"/>
                    <a:pt x="10497" y="26010"/>
                    <a:pt x="10212" y="26010"/>
                  </a:cubicBezTo>
                  <a:cubicBezTo>
                    <a:pt x="9887" y="26010"/>
                    <a:pt x="9563" y="25986"/>
                    <a:pt x="9240" y="25897"/>
                  </a:cubicBezTo>
                  <a:cubicBezTo>
                    <a:pt x="9212" y="25888"/>
                    <a:pt x="9182" y="25884"/>
                    <a:pt x="9150" y="25884"/>
                  </a:cubicBezTo>
                  <a:cubicBezTo>
                    <a:pt x="9099" y="25884"/>
                    <a:pt x="9046" y="25894"/>
                    <a:pt x="9002" y="25909"/>
                  </a:cubicBezTo>
                  <a:cubicBezTo>
                    <a:pt x="8797" y="25996"/>
                    <a:pt x="8594" y="26032"/>
                    <a:pt x="8392" y="26032"/>
                  </a:cubicBezTo>
                  <a:cubicBezTo>
                    <a:pt x="8124" y="26032"/>
                    <a:pt x="7856" y="25968"/>
                    <a:pt x="7585" y="25873"/>
                  </a:cubicBezTo>
                  <a:cubicBezTo>
                    <a:pt x="7468" y="25831"/>
                    <a:pt x="7333" y="25784"/>
                    <a:pt x="7214" y="25784"/>
                  </a:cubicBezTo>
                  <a:cubicBezTo>
                    <a:pt x="7163" y="25784"/>
                    <a:pt x="7115" y="25792"/>
                    <a:pt x="7073" y="25813"/>
                  </a:cubicBezTo>
                  <a:cubicBezTo>
                    <a:pt x="6974" y="25863"/>
                    <a:pt x="6866" y="25888"/>
                    <a:pt x="6757" y="25888"/>
                  </a:cubicBezTo>
                  <a:cubicBezTo>
                    <a:pt x="6735" y="25888"/>
                    <a:pt x="6714" y="25887"/>
                    <a:pt x="6692" y="25885"/>
                  </a:cubicBezTo>
                  <a:cubicBezTo>
                    <a:pt x="6650" y="25876"/>
                    <a:pt x="6607" y="25872"/>
                    <a:pt x="6565" y="25872"/>
                  </a:cubicBezTo>
                  <a:cubicBezTo>
                    <a:pt x="6488" y="25872"/>
                    <a:pt x="6411" y="25886"/>
                    <a:pt x="6335" y="25909"/>
                  </a:cubicBezTo>
                  <a:cubicBezTo>
                    <a:pt x="6189" y="25972"/>
                    <a:pt x="6035" y="26003"/>
                    <a:pt x="5881" y="26003"/>
                  </a:cubicBezTo>
                  <a:cubicBezTo>
                    <a:pt x="5656" y="26003"/>
                    <a:pt x="5435" y="25936"/>
                    <a:pt x="5251" y="25802"/>
                  </a:cubicBezTo>
                  <a:cubicBezTo>
                    <a:pt x="5073" y="25659"/>
                    <a:pt x="4870" y="25540"/>
                    <a:pt x="4656" y="25468"/>
                  </a:cubicBezTo>
                  <a:cubicBezTo>
                    <a:pt x="4549" y="25432"/>
                    <a:pt x="4441" y="25421"/>
                    <a:pt x="4334" y="25421"/>
                  </a:cubicBezTo>
                  <a:cubicBezTo>
                    <a:pt x="4275" y="25415"/>
                    <a:pt x="4215" y="25412"/>
                    <a:pt x="4154" y="25412"/>
                  </a:cubicBezTo>
                  <a:cubicBezTo>
                    <a:pt x="4093" y="25412"/>
                    <a:pt x="4031" y="25415"/>
                    <a:pt x="3965" y="25421"/>
                  </a:cubicBezTo>
                  <a:cubicBezTo>
                    <a:pt x="3958" y="25421"/>
                    <a:pt x="3951" y="25421"/>
                    <a:pt x="3944" y="25421"/>
                  </a:cubicBezTo>
                  <a:cubicBezTo>
                    <a:pt x="3814" y="25421"/>
                    <a:pt x="3737" y="25319"/>
                    <a:pt x="3691" y="25194"/>
                  </a:cubicBezTo>
                  <a:cubicBezTo>
                    <a:pt x="3596" y="25016"/>
                    <a:pt x="3370" y="25099"/>
                    <a:pt x="3251" y="24980"/>
                  </a:cubicBezTo>
                  <a:cubicBezTo>
                    <a:pt x="3179" y="24909"/>
                    <a:pt x="3120" y="24825"/>
                    <a:pt x="3048" y="24754"/>
                  </a:cubicBezTo>
                  <a:cubicBezTo>
                    <a:pt x="2989" y="24670"/>
                    <a:pt x="2929" y="24599"/>
                    <a:pt x="2870" y="24516"/>
                  </a:cubicBezTo>
                  <a:cubicBezTo>
                    <a:pt x="2846" y="24480"/>
                    <a:pt x="2798" y="24480"/>
                    <a:pt x="2751" y="24468"/>
                  </a:cubicBezTo>
                  <a:cubicBezTo>
                    <a:pt x="2620" y="24420"/>
                    <a:pt x="2501" y="24313"/>
                    <a:pt x="2453" y="24170"/>
                  </a:cubicBezTo>
                  <a:cubicBezTo>
                    <a:pt x="2406" y="24027"/>
                    <a:pt x="2275" y="23932"/>
                    <a:pt x="2132" y="23897"/>
                  </a:cubicBezTo>
                  <a:cubicBezTo>
                    <a:pt x="2072" y="23885"/>
                    <a:pt x="2048" y="23766"/>
                    <a:pt x="2025" y="23682"/>
                  </a:cubicBezTo>
                  <a:cubicBezTo>
                    <a:pt x="1965" y="23396"/>
                    <a:pt x="1810" y="23146"/>
                    <a:pt x="1596" y="22956"/>
                  </a:cubicBezTo>
                  <a:cubicBezTo>
                    <a:pt x="1536" y="22896"/>
                    <a:pt x="1453" y="22849"/>
                    <a:pt x="1441" y="22777"/>
                  </a:cubicBezTo>
                  <a:cubicBezTo>
                    <a:pt x="1405" y="22515"/>
                    <a:pt x="1346" y="22253"/>
                    <a:pt x="1263" y="22003"/>
                  </a:cubicBezTo>
                  <a:lnTo>
                    <a:pt x="1155" y="21622"/>
                  </a:lnTo>
                  <a:cubicBezTo>
                    <a:pt x="1143" y="21563"/>
                    <a:pt x="1120" y="21491"/>
                    <a:pt x="1108" y="21432"/>
                  </a:cubicBezTo>
                  <a:lnTo>
                    <a:pt x="1084" y="21241"/>
                  </a:lnTo>
                  <a:cubicBezTo>
                    <a:pt x="1072" y="21134"/>
                    <a:pt x="1084" y="21039"/>
                    <a:pt x="1108" y="20944"/>
                  </a:cubicBezTo>
                  <a:cubicBezTo>
                    <a:pt x="1120" y="20837"/>
                    <a:pt x="1167" y="20741"/>
                    <a:pt x="1203" y="20646"/>
                  </a:cubicBezTo>
                  <a:cubicBezTo>
                    <a:pt x="1239" y="20539"/>
                    <a:pt x="1215" y="20408"/>
                    <a:pt x="1155" y="20313"/>
                  </a:cubicBezTo>
                  <a:cubicBezTo>
                    <a:pt x="1036" y="20122"/>
                    <a:pt x="1036" y="19872"/>
                    <a:pt x="1155" y="19682"/>
                  </a:cubicBezTo>
                  <a:cubicBezTo>
                    <a:pt x="1227" y="19575"/>
                    <a:pt x="1251" y="19444"/>
                    <a:pt x="1227" y="19313"/>
                  </a:cubicBezTo>
                  <a:cubicBezTo>
                    <a:pt x="1084" y="18789"/>
                    <a:pt x="1167" y="18289"/>
                    <a:pt x="1251" y="17777"/>
                  </a:cubicBezTo>
                  <a:cubicBezTo>
                    <a:pt x="1310" y="17550"/>
                    <a:pt x="1263" y="17324"/>
                    <a:pt x="1143" y="17134"/>
                  </a:cubicBezTo>
                  <a:cubicBezTo>
                    <a:pt x="1120" y="17098"/>
                    <a:pt x="1084" y="17050"/>
                    <a:pt x="1096" y="17015"/>
                  </a:cubicBezTo>
                  <a:cubicBezTo>
                    <a:pt x="1120" y="16931"/>
                    <a:pt x="1179" y="16860"/>
                    <a:pt x="1215" y="16777"/>
                  </a:cubicBezTo>
                  <a:cubicBezTo>
                    <a:pt x="1370" y="16455"/>
                    <a:pt x="1536" y="16134"/>
                    <a:pt x="1286" y="15788"/>
                  </a:cubicBezTo>
                  <a:cubicBezTo>
                    <a:pt x="1191" y="15634"/>
                    <a:pt x="1191" y="15443"/>
                    <a:pt x="1108" y="15288"/>
                  </a:cubicBezTo>
                  <a:cubicBezTo>
                    <a:pt x="1024" y="15181"/>
                    <a:pt x="1012" y="15038"/>
                    <a:pt x="1072" y="14907"/>
                  </a:cubicBezTo>
                  <a:cubicBezTo>
                    <a:pt x="1203" y="14633"/>
                    <a:pt x="1263" y="14324"/>
                    <a:pt x="1239" y="14014"/>
                  </a:cubicBezTo>
                  <a:cubicBezTo>
                    <a:pt x="1251" y="13407"/>
                    <a:pt x="1263" y="12800"/>
                    <a:pt x="1251" y="12193"/>
                  </a:cubicBezTo>
                  <a:cubicBezTo>
                    <a:pt x="1227" y="12014"/>
                    <a:pt x="1179" y="11847"/>
                    <a:pt x="1120" y="11681"/>
                  </a:cubicBezTo>
                  <a:cubicBezTo>
                    <a:pt x="1108" y="11597"/>
                    <a:pt x="1060" y="11502"/>
                    <a:pt x="1108" y="11431"/>
                  </a:cubicBezTo>
                  <a:cubicBezTo>
                    <a:pt x="1298" y="11097"/>
                    <a:pt x="1239" y="10752"/>
                    <a:pt x="1239" y="10407"/>
                  </a:cubicBezTo>
                  <a:cubicBezTo>
                    <a:pt x="1251" y="10061"/>
                    <a:pt x="1251" y="9704"/>
                    <a:pt x="1215" y="9359"/>
                  </a:cubicBezTo>
                  <a:cubicBezTo>
                    <a:pt x="1167" y="8930"/>
                    <a:pt x="1215" y="8478"/>
                    <a:pt x="1358" y="8073"/>
                  </a:cubicBezTo>
                  <a:cubicBezTo>
                    <a:pt x="1417" y="7895"/>
                    <a:pt x="1382" y="7704"/>
                    <a:pt x="1251" y="7573"/>
                  </a:cubicBezTo>
                  <a:cubicBezTo>
                    <a:pt x="1143" y="7430"/>
                    <a:pt x="1072" y="7264"/>
                    <a:pt x="1048" y="7085"/>
                  </a:cubicBezTo>
                  <a:cubicBezTo>
                    <a:pt x="1036" y="6990"/>
                    <a:pt x="1036" y="6906"/>
                    <a:pt x="1036" y="6823"/>
                  </a:cubicBezTo>
                  <a:lnTo>
                    <a:pt x="1036" y="6585"/>
                  </a:lnTo>
                  <a:cubicBezTo>
                    <a:pt x="1036" y="6513"/>
                    <a:pt x="1048" y="6430"/>
                    <a:pt x="1060" y="6359"/>
                  </a:cubicBezTo>
                  <a:cubicBezTo>
                    <a:pt x="1072" y="6311"/>
                    <a:pt x="1072" y="6275"/>
                    <a:pt x="1072" y="6240"/>
                  </a:cubicBezTo>
                  <a:cubicBezTo>
                    <a:pt x="1084" y="6192"/>
                    <a:pt x="1072" y="6156"/>
                    <a:pt x="1060" y="6121"/>
                  </a:cubicBezTo>
                  <a:cubicBezTo>
                    <a:pt x="1167" y="5930"/>
                    <a:pt x="1263" y="5740"/>
                    <a:pt x="1346" y="5549"/>
                  </a:cubicBezTo>
                  <a:cubicBezTo>
                    <a:pt x="1382" y="5454"/>
                    <a:pt x="1405" y="5359"/>
                    <a:pt x="1441" y="5263"/>
                  </a:cubicBezTo>
                  <a:cubicBezTo>
                    <a:pt x="1465" y="5156"/>
                    <a:pt x="1501" y="5073"/>
                    <a:pt x="1536" y="4966"/>
                  </a:cubicBezTo>
                  <a:cubicBezTo>
                    <a:pt x="1644" y="4573"/>
                    <a:pt x="1810" y="4204"/>
                    <a:pt x="2025" y="3858"/>
                  </a:cubicBezTo>
                  <a:cubicBezTo>
                    <a:pt x="2096" y="3751"/>
                    <a:pt x="2132" y="3632"/>
                    <a:pt x="2120" y="3513"/>
                  </a:cubicBezTo>
                  <a:cubicBezTo>
                    <a:pt x="2120" y="3418"/>
                    <a:pt x="2144" y="3334"/>
                    <a:pt x="2167" y="3251"/>
                  </a:cubicBezTo>
                  <a:cubicBezTo>
                    <a:pt x="2203" y="3180"/>
                    <a:pt x="2251" y="3108"/>
                    <a:pt x="2298" y="3049"/>
                  </a:cubicBezTo>
                  <a:cubicBezTo>
                    <a:pt x="2417" y="2930"/>
                    <a:pt x="2584" y="2846"/>
                    <a:pt x="2751" y="2834"/>
                  </a:cubicBezTo>
                  <a:cubicBezTo>
                    <a:pt x="2882" y="2822"/>
                    <a:pt x="3013" y="2763"/>
                    <a:pt x="3037" y="2644"/>
                  </a:cubicBezTo>
                  <a:cubicBezTo>
                    <a:pt x="3096" y="2441"/>
                    <a:pt x="3215" y="2251"/>
                    <a:pt x="3382" y="2132"/>
                  </a:cubicBezTo>
                  <a:cubicBezTo>
                    <a:pt x="3465" y="2060"/>
                    <a:pt x="3549" y="2013"/>
                    <a:pt x="3644" y="1953"/>
                  </a:cubicBezTo>
                  <a:lnTo>
                    <a:pt x="3775" y="1870"/>
                  </a:lnTo>
                  <a:cubicBezTo>
                    <a:pt x="3810" y="1846"/>
                    <a:pt x="3858" y="1822"/>
                    <a:pt x="3906" y="1799"/>
                  </a:cubicBezTo>
                  <a:cubicBezTo>
                    <a:pt x="3977" y="1767"/>
                    <a:pt x="4059" y="1746"/>
                    <a:pt x="4141" y="1746"/>
                  </a:cubicBezTo>
                  <a:cubicBezTo>
                    <a:pt x="4182" y="1746"/>
                    <a:pt x="4223" y="1751"/>
                    <a:pt x="4263" y="1763"/>
                  </a:cubicBezTo>
                  <a:cubicBezTo>
                    <a:pt x="4323" y="1772"/>
                    <a:pt x="4381" y="1779"/>
                    <a:pt x="4436" y="1779"/>
                  </a:cubicBezTo>
                  <a:cubicBezTo>
                    <a:pt x="4587" y="1779"/>
                    <a:pt x="4715" y="1732"/>
                    <a:pt x="4811" y="1584"/>
                  </a:cubicBezTo>
                  <a:cubicBezTo>
                    <a:pt x="4894" y="1489"/>
                    <a:pt x="5001" y="1418"/>
                    <a:pt x="5120" y="1382"/>
                  </a:cubicBezTo>
                  <a:cubicBezTo>
                    <a:pt x="5180" y="1358"/>
                    <a:pt x="5239" y="1346"/>
                    <a:pt x="5299" y="1334"/>
                  </a:cubicBezTo>
                  <a:cubicBezTo>
                    <a:pt x="5358" y="1322"/>
                    <a:pt x="5430" y="1322"/>
                    <a:pt x="5489" y="1310"/>
                  </a:cubicBezTo>
                  <a:cubicBezTo>
                    <a:pt x="5495" y="1310"/>
                    <a:pt x="5501" y="1309"/>
                    <a:pt x="5507" y="1309"/>
                  </a:cubicBezTo>
                  <a:cubicBezTo>
                    <a:pt x="5603" y="1309"/>
                    <a:pt x="5655" y="1401"/>
                    <a:pt x="5632" y="1513"/>
                  </a:cubicBezTo>
                  <a:cubicBezTo>
                    <a:pt x="5622" y="1629"/>
                    <a:pt x="5648" y="1745"/>
                    <a:pt x="5713" y="1745"/>
                  </a:cubicBezTo>
                  <a:cubicBezTo>
                    <a:pt x="5721" y="1745"/>
                    <a:pt x="5730" y="1743"/>
                    <a:pt x="5739" y="1739"/>
                  </a:cubicBezTo>
                  <a:lnTo>
                    <a:pt x="5918" y="1656"/>
                  </a:lnTo>
                  <a:cubicBezTo>
                    <a:pt x="5989" y="1632"/>
                    <a:pt x="6049" y="1620"/>
                    <a:pt x="6120" y="1596"/>
                  </a:cubicBezTo>
                  <a:cubicBezTo>
                    <a:pt x="6251" y="1560"/>
                    <a:pt x="6382" y="1525"/>
                    <a:pt x="6513" y="1501"/>
                  </a:cubicBezTo>
                  <a:cubicBezTo>
                    <a:pt x="6771" y="1451"/>
                    <a:pt x="7021" y="1426"/>
                    <a:pt x="7276" y="1426"/>
                  </a:cubicBezTo>
                  <a:cubicBezTo>
                    <a:pt x="7327" y="1426"/>
                    <a:pt x="7378" y="1427"/>
                    <a:pt x="7430" y="1429"/>
                  </a:cubicBezTo>
                  <a:cubicBezTo>
                    <a:pt x="7459" y="1431"/>
                    <a:pt x="7488" y="1432"/>
                    <a:pt x="7516" y="1432"/>
                  </a:cubicBezTo>
                  <a:cubicBezTo>
                    <a:pt x="7663" y="1432"/>
                    <a:pt x="7802" y="1406"/>
                    <a:pt x="7942" y="1346"/>
                  </a:cubicBezTo>
                  <a:cubicBezTo>
                    <a:pt x="8090" y="1255"/>
                    <a:pt x="8256" y="1210"/>
                    <a:pt x="8423" y="1210"/>
                  </a:cubicBezTo>
                  <a:cubicBezTo>
                    <a:pt x="8605" y="1210"/>
                    <a:pt x="8786" y="1264"/>
                    <a:pt x="8942" y="1370"/>
                  </a:cubicBezTo>
                  <a:lnTo>
                    <a:pt x="9454" y="1251"/>
                  </a:lnTo>
                  <a:cubicBezTo>
                    <a:pt x="9660" y="1365"/>
                    <a:pt x="9865" y="1416"/>
                    <a:pt x="10070" y="1416"/>
                  </a:cubicBezTo>
                  <a:cubicBezTo>
                    <a:pt x="10291" y="1416"/>
                    <a:pt x="10511" y="1356"/>
                    <a:pt x="10728" y="1251"/>
                  </a:cubicBezTo>
                  <a:cubicBezTo>
                    <a:pt x="10791" y="1267"/>
                    <a:pt x="10854" y="1273"/>
                    <a:pt x="10918" y="1273"/>
                  </a:cubicBezTo>
                  <a:cubicBezTo>
                    <a:pt x="11113" y="1273"/>
                    <a:pt x="11309" y="1215"/>
                    <a:pt x="11504" y="1215"/>
                  </a:cubicBezTo>
                  <a:cubicBezTo>
                    <a:pt x="11626" y="1215"/>
                    <a:pt x="11749" y="1238"/>
                    <a:pt x="11871" y="1310"/>
                  </a:cubicBezTo>
                  <a:cubicBezTo>
                    <a:pt x="11936" y="1275"/>
                    <a:pt x="12000" y="1261"/>
                    <a:pt x="12064" y="1261"/>
                  </a:cubicBezTo>
                  <a:cubicBezTo>
                    <a:pt x="12253" y="1261"/>
                    <a:pt x="12437" y="1382"/>
                    <a:pt x="12633" y="1382"/>
                  </a:cubicBezTo>
                  <a:cubicBezTo>
                    <a:pt x="12895" y="1370"/>
                    <a:pt x="13157" y="1322"/>
                    <a:pt x="13407" y="1239"/>
                  </a:cubicBezTo>
                  <a:cubicBezTo>
                    <a:pt x="13410" y="1237"/>
                    <a:pt x="13414" y="1237"/>
                    <a:pt x="13418" y="1237"/>
                  </a:cubicBezTo>
                  <a:cubicBezTo>
                    <a:pt x="13444" y="1237"/>
                    <a:pt x="13485" y="1266"/>
                    <a:pt x="13526" y="1287"/>
                  </a:cubicBezTo>
                  <a:cubicBezTo>
                    <a:pt x="13637" y="1363"/>
                    <a:pt x="13765" y="1399"/>
                    <a:pt x="13892" y="1399"/>
                  </a:cubicBezTo>
                  <a:cubicBezTo>
                    <a:pt x="13982" y="1399"/>
                    <a:pt x="14073" y="1381"/>
                    <a:pt x="14157" y="1346"/>
                  </a:cubicBezTo>
                  <a:cubicBezTo>
                    <a:pt x="14249" y="1289"/>
                    <a:pt x="14350" y="1262"/>
                    <a:pt x="14452" y="1262"/>
                  </a:cubicBezTo>
                  <a:cubicBezTo>
                    <a:pt x="14521" y="1262"/>
                    <a:pt x="14590" y="1274"/>
                    <a:pt x="14657" y="1298"/>
                  </a:cubicBezTo>
                  <a:cubicBezTo>
                    <a:pt x="14810" y="1369"/>
                    <a:pt x="14973" y="1405"/>
                    <a:pt x="15136" y="1405"/>
                  </a:cubicBezTo>
                  <a:cubicBezTo>
                    <a:pt x="15277" y="1405"/>
                    <a:pt x="15417" y="1378"/>
                    <a:pt x="15550" y="1322"/>
                  </a:cubicBezTo>
                  <a:cubicBezTo>
                    <a:pt x="15611" y="1282"/>
                    <a:pt x="15683" y="1260"/>
                    <a:pt x="15756" y="1260"/>
                  </a:cubicBezTo>
                  <a:cubicBezTo>
                    <a:pt x="15812" y="1260"/>
                    <a:pt x="15868" y="1273"/>
                    <a:pt x="15919" y="1298"/>
                  </a:cubicBezTo>
                  <a:cubicBezTo>
                    <a:pt x="16216" y="1447"/>
                    <a:pt x="16547" y="1521"/>
                    <a:pt x="16876" y="1521"/>
                  </a:cubicBezTo>
                  <a:cubicBezTo>
                    <a:pt x="17023" y="1521"/>
                    <a:pt x="17169" y="1506"/>
                    <a:pt x="17312" y="1477"/>
                  </a:cubicBezTo>
                  <a:cubicBezTo>
                    <a:pt x="17319" y="1476"/>
                    <a:pt x="17325" y="1475"/>
                    <a:pt x="17331" y="1475"/>
                  </a:cubicBezTo>
                  <a:cubicBezTo>
                    <a:pt x="17417" y="1475"/>
                    <a:pt x="17517" y="1588"/>
                    <a:pt x="17619" y="1588"/>
                  </a:cubicBezTo>
                  <a:cubicBezTo>
                    <a:pt x="17639" y="1588"/>
                    <a:pt x="17660" y="1584"/>
                    <a:pt x="17681" y="1572"/>
                  </a:cubicBezTo>
                  <a:cubicBezTo>
                    <a:pt x="17933" y="1437"/>
                    <a:pt x="18191" y="1385"/>
                    <a:pt x="18449" y="1385"/>
                  </a:cubicBezTo>
                  <a:cubicBezTo>
                    <a:pt x="18667" y="1385"/>
                    <a:pt x="18885" y="1422"/>
                    <a:pt x="19098" y="1477"/>
                  </a:cubicBezTo>
                  <a:cubicBezTo>
                    <a:pt x="19431" y="1572"/>
                    <a:pt x="19777" y="1501"/>
                    <a:pt x="20110" y="1620"/>
                  </a:cubicBezTo>
                  <a:cubicBezTo>
                    <a:pt x="20157" y="1635"/>
                    <a:pt x="20204" y="1641"/>
                    <a:pt x="20251" y="1641"/>
                  </a:cubicBezTo>
                  <a:cubicBezTo>
                    <a:pt x="20448" y="1641"/>
                    <a:pt x="20641" y="1534"/>
                    <a:pt x="20842" y="1534"/>
                  </a:cubicBezTo>
                  <a:cubicBezTo>
                    <a:pt x="20895" y="1534"/>
                    <a:pt x="20949" y="1542"/>
                    <a:pt x="21003" y="1560"/>
                  </a:cubicBezTo>
                  <a:cubicBezTo>
                    <a:pt x="21146" y="1614"/>
                    <a:pt x="21298" y="1626"/>
                    <a:pt x="21453" y="1626"/>
                  </a:cubicBezTo>
                  <a:cubicBezTo>
                    <a:pt x="21576" y="1626"/>
                    <a:pt x="21702" y="1618"/>
                    <a:pt x="21827" y="1618"/>
                  </a:cubicBezTo>
                  <a:cubicBezTo>
                    <a:pt x="21858" y="1618"/>
                    <a:pt x="21889" y="1619"/>
                    <a:pt x="21920" y="1620"/>
                  </a:cubicBezTo>
                  <a:cubicBezTo>
                    <a:pt x="22047" y="1627"/>
                    <a:pt x="22175" y="1659"/>
                    <a:pt x="22302" y="1659"/>
                  </a:cubicBezTo>
                  <a:cubicBezTo>
                    <a:pt x="22389" y="1659"/>
                    <a:pt x="22476" y="1644"/>
                    <a:pt x="22563" y="1596"/>
                  </a:cubicBezTo>
                  <a:cubicBezTo>
                    <a:pt x="22648" y="1544"/>
                    <a:pt x="22740" y="1517"/>
                    <a:pt x="22834" y="1517"/>
                  </a:cubicBezTo>
                  <a:cubicBezTo>
                    <a:pt x="22910" y="1517"/>
                    <a:pt x="22988" y="1535"/>
                    <a:pt x="23063" y="1572"/>
                  </a:cubicBezTo>
                  <a:cubicBezTo>
                    <a:pt x="23181" y="1621"/>
                    <a:pt x="23307" y="1645"/>
                    <a:pt x="23434" y="1645"/>
                  </a:cubicBezTo>
                  <a:cubicBezTo>
                    <a:pt x="23525" y="1645"/>
                    <a:pt x="23616" y="1633"/>
                    <a:pt x="23706" y="1608"/>
                  </a:cubicBezTo>
                  <a:cubicBezTo>
                    <a:pt x="23947" y="1539"/>
                    <a:pt x="24176" y="1393"/>
                    <a:pt x="24438" y="1393"/>
                  </a:cubicBezTo>
                  <a:cubicBezTo>
                    <a:pt x="24448" y="1393"/>
                    <a:pt x="24458" y="1393"/>
                    <a:pt x="24468" y="1394"/>
                  </a:cubicBezTo>
                  <a:cubicBezTo>
                    <a:pt x="24682" y="1403"/>
                    <a:pt x="24860" y="1522"/>
                    <a:pt x="25058" y="1522"/>
                  </a:cubicBezTo>
                  <a:cubicBezTo>
                    <a:pt x="25113" y="1522"/>
                    <a:pt x="25170" y="1512"/>
                    <a:pt x="25230" y="1489"/>
                  </a:cubicBezTo>
                  <a:cubicBezTo>
                    <a:pt x="25432" y="1594"/>
                    <a:pt x="25634" y="1617"/>
                    <a:pt x="25841" y="1617"/>
                  </a:cubicBezTo>
                  <a:cubicBezTo>
                    <a:pt x="25938" y="1617"/>
                    <a:pt x="26036" y="1612"/>
                    <a:pt x="26135" y="1608"/>
                  </a:cubicBezTo>
                  <a:lnTo>
                    <a:pt x="28480" y="1572"/>
                  </a:lnTo>
                  <a:cubicBezTo>
                    <a:pt x="28514" y="1573"/>
                    <a:pt x="28548" y="1574"/>
                    <a:pt x="28581" y="1574"/>
                  </a:cubicBezTo>
                  <a:cubicBezTo>
                    <a:pt x="28950" y="1574"/>
                    <a:pt x="29309" y="1514"/>
                    <a:pt x="29647" y="1394"/>
                  </a:cubicBezTo>
                  <a:cubicBezTo>
                    <a:pt x="29808" y="1348"/>
                    <a:pt x="29980" y="1321"/>
                    <a:pt x="30148" y="1321"/>
                  </a:cubicBezTo>
                  <a:cubicBezTo>
                    <a:pt x="30241" y="1321"/>
                    <a:pt x="30332" y="1329"/>
                    <a:pt x="30421" y="1346"/>
                  </a:cubicBezTo>
                  <a:cubicBezTo>
                    <a:pt x="30616" y="1377"/>
                    <a:pt x="30805" y="1464"/>
                    <a:pt x="30996" y="1464"/>
                  </a:cubicBezTo>
                  <a:cubicBezTo>
                    <a:pt x="31097" y="1464"/>
                    <a:pt x="31199" y="1440"/>
                    <a:pt x="31302" y="1370"/>
                  </a:cubicBezTo>
                  <a:cubicBezTo>
                    <a:pt x="31511" y="1415"/>
                    <a:pt x="31721" y="1530"/>
                    <a:pt x="31930" y="1530"/>
                  </a:cubicBezTo>
                  <a:cubicBezTo>
                    <a:pt x="32054" y="1530"/>
                    <a:pt x="32178" y="1490"/>
                    <a:pt x="32302" y="1370"/>
                  </a:cubicBezTo>
                  <a:cubicBezTo>
                    <a:pt x="32323" y="1353"/>
                    <a:pt x="32350" y="1347"/>
                    <a:pt x="32381" y="1347"/>
                  </a:cubicBezTo>
                  <a:cubicBezTo>
                    <a:pt x="32440" y="1347"/>
                    <a:pt x="32509" y="1370"/>
                    <a:pt x="32564" y="1394"/>
                  </a:cubicBezTo>
                  <a:cubicBezTo>
                    <a:pt x="32918" y="1530"/>
                    <a:pt x="33275" y="1586"/>
                    <a:pt x="33634" y="1586"/>
                  </a:cubicBezTo>
                  <a:cubicBezTo>
                    <a:pt x="33963" y="1586"/>
                    <a:pt x="34293" y="1539"/>
                    <a:pt x="34624" y="1465"/>
                  </a:cubicBezTo>
                  <a:cubicBezTo>
                    <a:pt x="34707" y="1441"/>
                    <a:pt x="34793" y="1429"/>
                    <a:pt x="34880" y="1429"/>
                  </a:cubicBezTo>
                  <a:cubicBezTo>
                    <a:pt x="34966" y="1429"/>
                    <a:pt x="35052" y="1441"/>
                    <a:pt x="35136" y="1465"/>
                  </a:cubicBezTo>
                  <a:cubicBezTo>
                    <a:pt x="35203" y="1491"/>
                    <a:pt x="35271" y="1502"/>
                    <a:pt x="35338" y="1502"/>
                  </a:cubicBezTo>
                  <a:cubicBezTo>
                    <a:pt x="35485" y="1502"/>
                    <a:pt x="35632" y="1451"/>
                    <a:pt x="35779" y="1394"/>
                  </a:cubicBezTo>
                  <a:cubicBezTo>
                    <a:pt x="35858" y="1362"/>
                    <a:pt x="35964" y="1325"/>
                    <a:pt x="36047" y="1325"/>
                  </a:cubicBezTo>
                  <a:cubicBezTo>
                    <a:pt x="36088" y="1325"/>
                    <a:pt x="36124" y="1334"/>
                    <a:pt x="36148" y="1358"/>
                  </a:cubicBezTo>
                  <a:cubicBezTo>
                    <a:pt x="36505" y="1656"/>
                    <a:pt x="36934" y="1453"/>
                    <a:pt x="37291" y="1656"/>
                  </a:cubicBezTo>
                  <a:cubicBezTo>
                    <a:pt x="37473" y="1754"/>
                    <a:pt x="37676" y="1807"/>
                    <a:pt x="37883" y="1807"/>
                  </a:cubicBezTo>
                  <a:cubicBezTo>
                    <a:pt x="38027" y="1807"/>
                    <a:pt x="38173" y="1781"/>
                    <a:pt x="38315" y="1727"/>
                  </a:cubicBezTo>
                  <a:cubicBezTo>
                    <a:pt x="38372" y="1707"/>
                    <a:pt x="38430" y="1700"/>
                    <a:pt x="38488" y="1700"/>
                  </a:cubicBezTo>
                  <a:cubicBezTo>
                    <a:pt x="38581" y="1700"/>
                    <a:pt x="38674" y="1717"/>
                    <a:pt x="38767" y="1717"/>
                  </a:cubicBezTo>
                  <a:cubicBezTo>
                    <a:pt x="38783" y="1717"/>
                    <a:pt x="38799" y="1716"/>
                    <a:pt x="38815" y="1715"/>
                  </a:cubicBezTo>
                  <a:cubicBezTo>
                    <a:pt x="38874" y="1707"/>
                    <a:pt x="38933" y="1703"/>
                    <a:pt x="38992" y="1703"/>
                  </a:cubicBezTo>
                  <a:cubicBezTo>
                    <a:pt x="39100" y="1703"/>
                    <a:pt x="39207" y="1716"/>
                    <a:pt x="39315" y="1739"/>
                  </a:cubicBezTo>
                  <a:cubicBezTo>
                    <a:pt x="39635" y="1805"/>
                    <a:pt x="39955" y="1848"/>
                    <a:pt x="40274" y="1848"/>
                  </a:cubicBezTo>
                  <a:cubicBezTo>
                    <a:pt x="40643" y="1848"/>
                    <a:pt x="41011" y="1791"/>
                    <a:pt x="41375" y="1644"/>
                  </a:cubicBezTo>
                  <a:cubicBezTo>
                    <a:pt x="41440" y="1616"/>
                    <a:pt x="41510" y="1602"/>
                    <a:pt x="41579" y="1602"/>
                  </a:cubicBezTo>
                  <a:cubicBezTo>
                    <a:pt x="41686" y="1602"/>
                    <a:pt x="41793" y="1634"/>
                    <a:pt x="41887" y="1691"/>
                  </a:cubicBezTo>
                  <a:cubicBezTo>
                    <a:pt x="41949" y="1740"/>
                    <a:pt x="42024" y="1764"/>
                    <a:pt x="42099" y="1764"/>
                  </a:cubicBezTo>
                  <a:cubicBezTo>
                    <a:pt x="42152" y="1764"/>
                    <a:pt x="42206" y="1752"/>
                    <a:pt x="42256" y="1727"/>
                  </a:cubicBezTo>
                  <a:cubicBezTo>
                    <a:pt x="42378" y="1658"/>
                    <a:pt x="42515" y="1624"/>
                    <a:pt x="42655" y="1624"/>
                  </a:cubicBezTo>
                  <a:cubicBezTo>
                    <a:pt x="42732" y="1624"/>
                    <a:pt x="42810" y="1634"/>
                    <a:pt x="42887" y="1656"/>
                  </a:cubicBezTo>
                  <a:cubicBezTo>
                    <a:pt x="43137" y="1691"/>
                    <a:pt x="43387" y="1691"/>
                    <a:pt x="43649" y="1739"/>
                  </a:cubicBezTo>
                  <a:cubicBezTo>
                    <a:pt x="43800" y="1771"/>
                    <a:pt x="43958" y="1796"/>
                    <a:pt x="44116" y="1796"/>
                  </a:cubicBezTo>
                  <a:cubicBezTo>
                    <a:pt x="44307" y="1796"/>
                    <a:pt x="44497" y="1760"/>
                    <a:pt x="44673" y="1656"/>
                  </a:cubicBezTo>
                  <a:cubicBezTo>
                    <a:pt x="44812" y="1571"/>
                    <a:pt x="44967" y="1529"/>
                    <a:pt x="45122" y="1529"/>
                  </a:cubicBezTo>
                  <a:cubicBezTo>
                    <a:pt x="45271" y="1529"/>
                    <a:pt x="45419" y="1568"/>
                    <a:pt x="45554" y="1644"/>
                  </a:cubicBezTo>
                  <a:cubicBezTo>
                    <a:pt x="45574" y="1652"/>
                    <a:pt x="45594" y="1656"/>
                    <a:pt x="45613" y="1656"/>
                  </a:cubicBezTo>
                  <a:cubicBezTo>
                    <a:pt x="45673" y="1656"/>
                    <a:pt x="45729" y="1620"/>
                    <a:pt x="45792" y="1584"/>
                  </a:cubicBezTo>
                  <a:cubicBezTo>
                    <a:pt x="45842" y="1551"/>
                    <a:pt x="45905" y="1517"/>
                    <a:pt x="45962" y="1517"/>
                  </a:cubicBezTo>
                  <a:cubicBezTo>
                    <a:pt x="45986" y="1517"/>
                    <a:pt x="46009" y="1523"/>
                    <a:pt x="46030" y="1537"/>
                  </a:cubicBezTo>
                  <a:cubicBezTo>
                    <a:pt x="46173" y="1620"/>
                    <a:pt x="46316" y="1691"/>
                    <a:pt x="46459" y="1751"/>
                  </a:cubicBezTo>
                  <a:cubicBezTo>
                    <a:pt x="46521" y="1772"/>
                    <a:pt x="46587" y="1784"/>
                    <a:pt x="46653" y="1784"/>
                  </a:cubicBezTo>
                  <a:cubicBezTo>
                    <a:pt x="46700" y="1784"/>
                    <a:pt x="46747" y="1778"/>
                    <a:pt x="46792" y="1763"/>
                  </a:cubicBezTo>
                  <a:cubicBezTo>
                    <a:pt x="46914" y="1708"/>
                    <a:pt x="47049" y="1681"/>
                    <a:pt x="47183" y="1681"/>
                  </a:cubicBezTo>
                  <a:cubicBezTo>
                    <a:pt x="47284" y="1681"/>
                    <a:pt x="47386" y="1697"/>
                    <a:pt x="47483" y="1727"/>
                  </a:cubicBezTo>
                  <a:cubicBezTo>
                    <a:pt x="47709" y="1799"/>
                    <a:pt x="47911" y="1930"/>
                    <a:pt x="48066" y="2108"/>
                  </a:cubicBezTo>
                  <a:cubicBezTo>
                    <a:pt x="48137" y="2191"/>
                    <a:pt x="48233" y="2263"/>
                    <a:pt x="48340" y="2311"/>
                  </a:cubicBezTo>
                  <a:cubicBezTo>
                    <a:pt x="48471" y="2370"/>
                    <a:pt x="48637" y="2370"/>
                    <a:pt x="48768" y="2441"/>
                  </a:cubicBezTo>
                  <a:cubicBezTo>
                    <a:pt x="48840" y="2501"/>
                    <a:pt x="48899" y="2572"/>
                    <a:pt x="48947" y="2656"/>
                  </a:cubicBezTo>
                  <a:cubicBezTo>
                    <a:pt x="49018" y="2739"/>
                    <a:pt x="49078" y="2811"/>
                    <a:pt x="49161" y="2882"/>
                  </a:cubicBezTo>
                  <a:cubicBezTo>
                    <a:pt x="49328" y="3073"/>
                    <a:pt x="49554" y="3227"/>
                    <a:pt x="49804" y="3323"/>
                  </a:cubicBezTo>
                  <a:cubicBezTo>
                    <a:pt x="49911" y="3370"/>
                    <a:pt x="50031" y="3406"/>
                    <a:pt x="50054" y="3549"/>
                  </a:cubicBezTo>
                  <a:cubicBezTo>
                    <a:pt x="50078" y="3632"/>
                    <a:pt x="50126" y="3715"/>
                    <a:pt x="50197" y="3775"/>
                  </a:cubicBezTo>
                  <a:cubicBezTo>
                    <a:pt x="50233" y="3799"/>
                    <a:pt x="50269" y="3835"/>
                    <a:pt x="50304" y="3870"/>
                  </a:cubicBezTo>
                  <a:cubicBezTo>
                    <a:pt x="50328" y="3906"/>
                    <a:pt x="50352" y="3954"/>
                    <a:pt x="50364" y="4001"/>
                  </a:cubicBezTo>
                  <a:cubicBezTo>
                    <a:pt x="50412" y="4168"/>
                    <a:pt x="50709" y="4216"/>
                    <a:pt x="50662" y="4466"/>
                  </a:cubicBezTo>
                  <a:cubicBezTo>
                    <a:pt x="50650" y="4573"/>
                    <a:pt x="50697" y="4668"/>
                    <a:pt x="50793" y="4727"/>
                  </a:cubicBezTo>
                  <a:cubicBezTo>
                    <a:pt x="50876" y="4775"/>
                    <a:pt x="50935" y="4858"/>
                    <a:pt x="50983" y="4954"/>
                  </a:cubicBezTo>
                  <a:cubicBezTo>
                    <a:pt x="50995" y="4978"/>
                    <a:pt x="51007" y="5013"/>
                    <a:pt x="51019" y="5061"/>
                  </a:cubicBezTo>
                  <a:cubicBezTo>
                    <a:pt x="51031" y="5132"/>
                    <a:pt x="51031" y="5216"/>
                    <a:pt x="51007" y="5287"/>
                  </a:cubicBezTo>
                  <a:cubicBezTo>
                    <a:pt x="50959" y="5454"/>
                    <a:pt x="50864" y="5609"/>
                    <a:pt x="50912" y="5751"/>
                  </a:cubicBezTo>
                  <a:lnTo>
                    <a:pt x="50983" y="6109"/>
                  </a:lnTo>
                  <a:cubicBezTo>
                    <a:pt x="50995" y="6168"/>
                    <a:pt x="51007" y="6228"/>
                    <a:pt x="51019" y="6287"/>
                  </a:cubicBezTo>
                  <a:lnTo>
                    <a:pt x="51043" y="6466"/>
                  </a:lnTo>
                  <a:cubicBezTo>
                    <a:pt x="51054" y="6585"/>
                    <a:pt x="51078" y="6704"/>
                    <a:pt x="51078" y="6835"/>
                  </a:cubicBezTo>
                  <a:lnTo>
                    <a:pt x="51102" y="7264"/>
                  </a:lnTo>
                  <a:cubicBezTo>
                    <a:pt x="51471" y="7835"/>
                    <a:pt x="51352" y="8454"/>
                    <a:pt x="51352" y="9061"/>
                  </a:cubicBezTo>
                  <a:cubicBezTo>
                    <a:pt x="51364" y="9240"/>
                    <a:pt x="51316" y="9407"/>
                    <a:pt x="51245" y="9573"/>
                  </a:cubicBezTo>
                  <a:cubicBezTo>
                    <a:pt x="51054" y="9835"/>
                    <a:pt x="51066" y="10192"/>
                    <a:pt x="51269" y="10442"/>
                  </a:cubicBezTo>
                  <a:cubicBezTo>
                    <a:pt x="51364" y="10597"/>
                    <a:pt x="51388" y="10776"/>
                    <a:pt x="51340" y="10954"/>
                  </a:cubicBezTo>
                  <a:cubicBezTo>
                    <a:pt x="51316" y="11121"/>
                    <a:pt x="51138" y="11264"/>
                    <a:pt x="51245" y="11443"/>
                  </a:cubicBezTo>
                  <a:cubicBezTo>
                    <a:pt x="51352" y="11633"/>
                    <a:pt x="51114" y="11871"/>
                    <a:pt x="51293" y="12074"/>
                  </a:cubicBezTo>
                  <a:cubicBezTo>
                    <a:pt x="51257" y="12276"/>
                    <a:pt x="51114" y="12478"/>
                    <a:pt x="51233" y="12705"/>
                  </a:cubicBezTo>
                  <a:cubicBezTo>
                    <a:pt x="51364" y="12919"/>
                    <a:pt x="51162" y="13205"/>
                    <a:pt x="51340" y="13455"/>
                  </a:cubicBezTo>
                  <a:cubicBezTo>
                    <a:pt x="51412" y="13574"/>
                    <a:pt x="51424" y="13717"/>
                    <a:pt x="51376" y="13836"/>
                  </a:cubicBezTo>
                  <a:cubicBezTo>
                    <a:pt x="51233" y="14098"/>
                    <a:pt x="51316" y="14336"/>
                    <a:pt x="51400" y="14598"/>
                  </a:cubicBezTo>
                  <a:cubicBezTo>
                    <a:pt x="51471" y="14812"/>
                    <a:pt x="51447" y="15038"/>
                    <a:pt x="51340" y="15241"/>
                  </a:cubicBezTo>
                  <a:cubicBezTo>
                    <a:pt x="51043" y="15788"/>
                    <a:pt x="51185" y="16348"/>
                    <a:pt x="51293" y="16908"/>
                  </a:cubicBezTo>
                  <a:cubicBezTo>
                    <a:pt x="51614" y="17372"/>
                    <a:pt x="51352" y="17943"/>
                    <a:pt x="51721" y="18420"/>
                  </a:cubicBezTo>
                  <a:cubicBezTo>
                    <a:pt x="51757" y="18479"/>
                    <a:pt x="51733" y="18598"/>
                    <a:pt x="51685" y="18670"/>
                  </a:cubicBezTo>
                  <a:cubicBezTo>
                    <a:pt x="51531" y="18896"/>
                    <a:pt x="51471" y="19158"/>
                    <a:pt x="51507" y="19432"/>
                  </a:cubicBezTo>
                  <a:cubicBezTo>
                    <a:pt x="51543" y="19646"/>
                    <a:pt x="51495" y="19872"/>
                    <a:pt x="51376" y="20063"/>
                  </a:cubicBezTo>
                  <a:cubicBezTo>
                    <a:pt x="51293" y="20194"/>
                    <a:pt x="51364" y="20325"/>
                    <a:pt x="51400" y="20432"/>
                  </a:cubicBezTo>
                  <a:cubicBezTo>
                    <a:pt x="51424" y="20551"/>
                    <a:pt x="51400" y="20670"/>
                    <a:pt x="51328" y="20777"/>
                  </a:cubicBezTo>
                  <a:cubicBezTo>
                    <a:pt x="51304" y="20801"/>
                    <a:pt x="51281" y="20837"/>
                    <a:pt x="51269" y="20884"/>
                  </a:cubicBezTo>
                  <a:cubicBezTo>
                    <a:pt x="51245" y="20920"/>
                    <a:pt x="51221" y="20956"/>
                    <a:pt x="51209" y="20991"/>
                  </a:cubicBezTo>
                  <a:cubicBezTo>
                    <a:pt x="51174" y="21063"/>
                    <a:pt x="51138" y="21134"/>
                    <a:pt x="51126" y="21206"/>
                  </a:cubicBezTo>
                  <a:cubicBezTo>
                    <a:pt x="51114" y="21289"/>
                    <a:pt x="51114" y="21360"/>
                    <a:pt x="51114" y="21432"/>
                  </a:cubicBezTo>
                  <a:cubicBezTo>
                    <a:pt x="51114" y="21515"/>
                    <a:pt x="51126" y="21599"/>
                    <a:pt x="51150" y="21670"/>
                  </a:cubicBezTo>
                  <a:cubicBezTo>
                    <a:pt x="51174" y="21765"/>
                    <a:pt x="51185" y="21861"/>
                    <a:pt x="51197" y="21956"/>
                  </a:cubicBezTo>
                  <a:cubicBezTo>
                    <a:pt x="51185" y="22039"/>
                    <a:pt x="51185" y="22134"/>
                    <a:pt x="51162" y="22218"/>
                  </a:cubicBezTo>
                  <a:cubicBezTo>
                    <a:pt x="51150" y="22313"/>
                    <a:pt x="51126" y="22396"/>
                    <a:pt x="51090" y="22480"/>
                  </a:cubicBezTo>
                  <a:cubicBezTo>
                    <a:pt x="51054" y="22563"/>
                    <a:pt x="51019" y="22646"/>
                    <a:pt x="50971" y="22730"/>
                  </a:cubicBezTo>
                  <a:cubicBezTo>
                    <a:pt x="50685" y="23230"/>
                    <a:pt x="50352" y="23658"/>
                    <a:pt x="50114" y="24218"/>
                  </a:cubicBezTo>
                  <a:cubicBezTo>
                    <a:pt x="50078" y="24301"/>
                    <a:pt x="50042" y="24361"/>
                    <a:pt x="49935" y="24385"/>
                  </a:cubicBezTo>
                  <a:cubicBezTo>
                    <a:pt x="49638" y="24408"/>
                    <a:pt x="49530" y="24659"/>
                    <a:pt x="49304" y="24754"/>
                  </a:cubicBezTo>
                  <a:cubicBezTo>
                    <a:pt x="49054" y="24873"/>
                    <a:pt x="48780" y="24968"/>
                    <a:pt x="48507" y="25028"/>
                  </a:cubicBezTo>
                  <a:cubicBezTo>
                    <a:pt x="48471" y="25040"/>
                    <a:pt x="48435" y="25051"/>
                    <a:pt x="48399" y="25075"/>
                  </a:cubicBezTo>
                  <a:cubicBezTo>
                    <a:pt x="48280" y="25170"/>
                    <a:pt x="48173" y="25313"/>
                    <a:pt x="48030" y="25361"/>
                  </a:cubicBezTo>
                  <a:cubicBezTo>
                    <a:pt x="47953" y="25379"/>
                    <a:pt x="47870" y="25379"/>
                    <a:pt x="47788" y="25379"/>
                  </a:cubicBezTo>
                  <a:cubicBezTo>
                    <a:pt x="47706" y="25379"/>
                    <a:pt x="47625" y="25379"/>
                    <a:pt x="47554" y="25397"/>
                  </a:cubicBezTo>
                  <a:cubicBezTo>
                    <a:pt x="47423" y="25421"/>
                    <a:pt x="47280" y="25444"/>
                    <a:pt x="47149" y="25480"/>
                  </a:cubicBezTo>
                  <a:lnTo>
                    <a:pt x="47054" y="25504"/>
                  </a:lnTo>
                  <a:lnTo>
                    <a:pt x="46959" y="25516"/>
                  </a:lnTo>
                  <a:lnTo>
                    <a:pt x="46756" y="25551"/>
                  </a:lnTo>
                  <a:cubicBezTo>
                    <a:pt x="46554" y="25611"/>
                    <a:pt x="46375" y="25706"/>
                    <a:pt x="46209" y="25825"/>
                  </a:cubicBezTo>
                  <a:cubicBezTo>
                    <a:pt x="45994" y="25980"/>
                    <a:pt x="45959" y="26087"/>
                    <a:pt x="46161" y="26433"/>
                  </a:cubicBezTo>
                  <a:cubicBezTo>
                    <a:pt x="46316" y="26706"/>
                    <a:pt x="46328" y="26706"/>
                    <a:pt x="46209" y="26825"/>
                  </a:cubicBezTo>
                  <a:cubicBezTo>
                    <a:pt x="46125" y="26897"/>
                    <a:pt x="46066" y="26980"/>
                    <a:pt x="45994" y="27040"/>
                  </a:cubicBezTo>
                  <a:cubicBezTo>
                    <a:pt x="46071" y="27073"/>
                    <a:pt x="46148" y="27136"/>
                    <a:pt x="46225" y="27136"/>
                  </a:cubicBezTo>
                  <a:cubicBezTo>
                    <a:pt x="46232" y="27136"/>
                    <a:pt x="46238" y="27136"/>
                    <a:pt x="46244" y="27135"/>
                  </a:cubicBezTo>
                  <a:cubicBezTo>
                    <a:pt x="46887" y="27123"/>
                    <a:pt x="47578" y="27028"/>
                    <a:pt x="48066" y="26575"/>
                  </a:cubicBezTo>
                  <a:cubicBezTo>
                    <a:pt x="48200" y="26480"/>
                    <a:pt x="48350" y="26422"/>
                    <a:pt x="48509" y="26422"/>
                  </a:cubicBezTo>
                  <a:cubicBezTo>
                    <a:pt x="48547" y="26422"/>
                    <a:pt x="48586" y="26426"/>
                    <a:pt x="48626" y="26433"/>
                  </a:cubicBezTo>
                  <a:cubicBezTo>
                    <a:pt x="48757" y="26433"/>
                    <a:pt x="48876" y="26421"/>
                    <a:pt x="49007" y="26385"/>
                  </a:cubicBezTo>
                  <a:cubicBezTo>
                    <a:pt x="49126" y="26361"/>
                    <a:pt x="49233" y="26313"/>
                    <a:pt x="49340" y="26254"/>
                  </a:cubicBezTo>
                  <a:cubicBezTo>
                    <a:pt x="49447" y="26183"/>
                    <a:pt x="49530" y="26099"/>
                    <a:pt x="49614" y="26016"/>
                  </a:cubicBezTo>
                  <a:cubicBezTo>
                    <a:pt x="49661" y="25968"/>
                    <a:pt x="49697" y="25921"/>
                    <a:pt x="49733" y="25861"/>
                  </a:cubicBezTo>
                  <a:cubicBezTo>
                    <a:pt x="49769" y="25802"/>
                    <a:pt x="49792" y="25742"/>
                    <a:pt x="49816" y="25682"/>
                  </a:cubicBezTo>
                  <a:cubicBezTo>
                    <a:pt x="49894" y="25561"/>
                    <a:pt x="50022" y="25491"/>
                    <a:pt x="50154" y="25491"/>
                  </a:cubicBezTo>
                  <a:cubicBezTo>
                    <a:pt x="50165" y="25491"/>
                    <a:pt x="50175" y="25491"/>
                    <a:pt x="50185" y="25492"/>
                  </a:cubicBezTo>
                  <a:cubicBezTo>
                    <a:pt x="50388" y="25468"/>
                    <a:pt x="50566" y="25361"/>
                    <a:pt x="50685" y="25194"/>
                  </a:cubicBezTo>
                  <a:cubicBezTo>
                    <a:pt x="50781" y="25075"/>
                    <a:pt x="50840" y="24932"/>
                    <a:pt x="50912" y="24813"/>
                  </a:cubicBezTo>
                  <a:cubicBezTo>
                    <a:pt x="50995" y="24694"/>
                    <a:pt x="51114" y="24599"/>
                    <a:pt x="51245" y="24539"/>
                  </a:cubicBezTo>
                  <a:lnTo>
                    <a:pt x="51507" y="24182"/>
                  </a:lnTo>
                  <a:cubicBezTo>
                    <a:pt x="51602" y="24051"/>
                    <a:pt x="51674" y="23932"/>
                    <a:pt x="51745" y="23801"/>
                  </a:cubicBezTo>
                  <a:cubicBezTo>
                    <a:pt x="51900" y="23539"/>
                    <a:pt x="52043" y="23277"/>
                    <a:pt x="52162" y="23004"/>
                  </a:cubicBezTo>
                  <a:cubicBezTo>
                    <a:pt x="52221" y="22861"/>
                    <a:pt x="52174" y="22694"/>
                    <a:pt x="52055" y="22599"/>
                  </a:cubicBezTo>
                  <a:cubicBezTo>
                    <a:pt x="51971" y="22527"/>
                    <a:pt x="51912" y="22444"/>
                    <a:pt x="51900" y="22337"/>
                  </a:cubicBezTo>
                  <a:cubicBezTo>
                    <a:pt x="51888" y="22253"/>
                    <a:pt x="51924" y="22158"/>
                    <a:pt x="51971" y="22087"/>
                  </a:cubicBezTo>
                  <a:cubicBezTo>
                    <a:pt x="52197" y="21801"/>
                    <a:pt x="52305" y="21646"/>
                    <a:pt x="52352" y="21468"/>
                  </a:cubicBezTo>
                  <a:cubicBezTo>
                    <a:pt x="52388" y="21372"/>
                    <a:pt x="52412" y="21265"/>
                    <a:pt x="52424" y="21170"/>
                  </a:cubicBezTo>
                  <a:cubicBezTo>
                    <a:pt x="52424" y="21110"/>
                    <a:pt x="52447" y="21039"/>
                    <a:pt x="52447" y="20968"/>
                  </a:cubicBezTo>
                  <a:cubicBezTo>
                    <a:pt x="52459" y="20896"/>
                    <a:pt x="52459" y="20813"/>
                    <a:pt x="52471" y="20706"/>
                  </a:cubicBezTo>
                  <a:cubicBezTo>
                    <a:pt x="52471" y="20634"/>
                    <a:pt x="52495" y="20551"/>
                    <a:pt x="52507" y="20468"/>
                  </a:cubicBezTo>
                  <a:lnTo>
                    <a:pt x="52543" y="20348"/>
                  </a:lnTo>
                  <a:cubicBezTo>
                    <a:pt x="52555" y="20313"/>
                    <a:pt x="52567" y="20277"/>
                    <a:pt x="52578" y="20241"/>
                  </a:cubicBezTo>
                  <a:cubicBezTo>
                    <a:pt x="52626" y="20098"/>
                    <a:pt x="52602" y="19932"/>
                    <a:pt x="52519" y="19801"/>
                  </a:cubicBezTo>
                  <a:cubicBezTo>
                    <a:pt x="52590" y="19598"/>
                    <a:pt x="52638" y="19384"/>
                    <a:pt x="52662" y="19170"/>
                  </a:cubicBezTo>
                  <a:cubicBezTo>
                    <a:pt x="52650" y="18955"/>
                    <a:pt x="52507" y="18741"/>
                    <a:pt x="52483" y="18527"/>
                  </a:cubicBezTo>
                  <a:cubicBezTo>
                    <a:pt x="52447" y="18277"/>
                    <a:pt x="52388" y="18003"/>
                    <a:pt x="52519" y="17753"/>
                  </a:cubicBezTo>
                  <a:cubicBezTo>
                    <a:pt x="52638" y="17503"/>
                    <a:pt x="52424" y="17265"/>
                    <a:pt x="52614" y="17015"/>
                  </a:cubicBezTo>
                  <a:cubicBezTo>
                    <a:pt x="52757" y="16824"/>
                    <a:pt x="52471" y="16598"/>
                    <a:pt x="52602" y="16384"/>
                  </a:cubicBezTo>
                  <a:cubicBezTo>
                    <a:pt x="52733" y="16134"/>
                    <a:pt x="52674" y="15860"/>
                    <a:pt x="52686" y="15610"/>
                  </a:cubicBezTo>
                  <a:cubicBezTo>
                    <a:pt x="52721" y="15288"/>
                    <a:pt x="52638" y="14979"/>
                    <a:pt x="52459" y="14729"/>
                  </a:cubicBezTo>
                  <a:cubicBezTo>
                    <a:pt x="52340" y="14562"/>
                    <a:pt x="52471" y="14395"/>
                    <a:pt x="52543" y="14229"/>
                  </a:cubicBezTo>
                  <a:cubicBezTo>
                    <a:pt x="52590" y="14145"/>
                    <a:pt x="52519" y="14074"/>
                    <a:pt x="52400" y="14026"/>
                  </a:cubicBezTo>
                  <a:cubicBezTo>
                    <a:pt x="52281" y="13979"/>
                    <a:pt x="52233" y="13919"/>
                    <a:pt x="52245" y="13836"/>
                  </a:cubicBezTo>
                  <a:cubicBezTo>
                    <a:pt x="52269" y="13705"/>
                    <a:pt x="52376" y="13562"/>
                    <a:pt x="52317" y="13455"/>
                  </a:cubicBezTo>
                  <a:cubicBezTo>
                    <a:pt x="52174" y="13181"/>
                    <a:pt x="52245" y="12979"/>
                    <a:pt x="52471" y="12752"/>
                  </a:cubicBezTo>
                  <a:cubicBezTo>
                    <a:pt x="52721" y="12490"/>
                    <a:pt x="52674" y="12169"/>
                    <a:pt x="52602" y="11871"/>
                  </a:cubicBezTo>
                  <a:cubicBezTo>
                    <a:pt x="52578" y="11800"/>
                    <a:pt x="52483" y="11728"/>
                    <a:pt x="52400" y="11681"/>
                  </a:cubicBezTo>
                  <a:cubicBezTo>
                    <a:pt x="52317" y="11633"/>
                    <a:pt x="52209" y="11562"/>
                    <a:pt x="52245" y="11490"/>
                  </a:cubicBezTo>
                  <a:cubicBezTo>
                    <a:pt x="52436" y="11145"/>
                    <a:pt x="52376" y="10823"/>
                    <a:pt x="52162" y="10490"/>
                  </a:cubicBezTo>
                  <a:cubicBezTo>
                    <a:pt x="52090" y="10383"/>
                    <a:pt x="52162" y="10228"/>
                    <a:pt x="52317" y="10157"/>
                  </a:cubicBezTo>
                  <a:cubicBezTo>
                    <a:pt x="52531" y="10061"/>
                    <a:pt x="52662" y="9823"/>
                    <a:pt x="52602" y="9585"/>
                  </a:cubicBezTo>
                  <a:cubicBezTo>
                    <a:pt x="52567" y="9383"/>
                    <a:pt x="52424" y="9180"/>
                    <a:pt x="52543" y="8954"/>
                  </a:cubicBezTo>
                  <a:cubicBezTo>
                    <a:pt x="52555" y="8930"/>
                    <a:pt x="52507" y="8871"/>
                    <a:pt x="52471" y="8847"/>
                  </a:cubicBezTo>
                  <a:cubicBezTo>
                    <a:pt x="52317" y="8752"/>
                    <a:pt x="52055" y="8680"/>
                    <a:pt x="52412" y="8526"/>
                  </a:cubicBezTo>
                  <a:cubicBezTo>
                    <a:pt x="52459" y="8502"/>
                    <a:pt x="52519" y="8442"/>
                    <a:pt x="52507" y="8430"/>
                  </a:cubicBezTo>
                  <a:cubicBezTo>
                    <a:pt x="52364" y="8133"/>
                    <a:pt x="52590" y="7823"/>
                    <a:pt x="52483" y="7549"/>
                  </a:cubicBezTo>
                  <a:cubicBezTo>
                    <a:pt x="52412" y="7383"/>
                    <a:pt x="52376" y="7204"/>
                    <a:pt x="52352" y="7037"/>
                  </a:cubicBezTo>
                  <a:cubicBezTo>
                    <a:pt x="52340" y="6942"/>
                    <a:pt x="52328" y="6859"/>
                    <a:pt x="52317" y="6775"/>
                  </a:cubicBezTo>
                  <a:cubicBezTo>
                    <a:pt x="52317" y="6680"/>
                    <a:pt x="52305" y="6597"/>
                    <a:pt x="52305" y="6502"/>
                  </a:cubicBezTo>
                  <a:cubicBezTo>
                    <a:pt x="52245" y="5561"/>
                    <a:pt x="51995" y="4656"/>
                    <a:pt x="51578" y="3823"/>
                  </a:cubicBezTo>
                  <a:cubicBezTo>
                    <a:pt x="51519" y="3692"/>
                    <a:pt x="51447" y="3573"/>
                    <a:pt x="51388" y="3442"/>
                  </a:cubicBezTo>
                  <a:cubicBezTo>
                    <a:pt x="51340" y="3311"/>
                    <a:pt x="51293" y="3180"/>
                    <a:pt x="51245" y="3049"/>
                  </a:cubicBezTo>
                  <a:cubicBezTo>
                    <a:pt x="51197" y="2906"/>
                    <a:pt x="51138" y="2787"/>
                    <a:pt x="51043" y="2668"/>
                  </a:cubicBezTo>
                  <a:cubicBezTo>
                    <a:pt x="50947" y="2572"/>
                    <a:pt x="50816" y="2489"/>
                    <a:pt x="50685" y="2441"/>
                  </a:cubicBezTo>
                  <a:cubicBezTo>
                    <a:pt x="50423" y="2346"/>
                    <a:pt x="50173" y="2227"/>
                    <a:pt x="49947" y="2072"/>
                  </a:cubicBezTo>
                  <a:cubicBezTo>
                    <a:pt x="49804" y="1977"/>
                    <a:pt x="49757" y="1751"/>
                    <a:pt x="49638" y="1620"/>
                  </a:cubicBezTo>
                  <a:cubicBezTo>
                    <a:pt x="49542" y="1549"/>
                    <a:pt x="49447" y="1477"/>
                    <a:pt x="49352" y="1429"/>
                  </a:cubicBezTo>
                  <a:cubicBezTo>
                    <a:pt x="49245" y="1370"/>
                    <a:pt x="49138" y="1310"/>
                    <a:pt x="49054" y="1239"/>
                  </a:cubicBezTo>
                  <a:cubicBezTo>
                    <a:pt x="48899" y="1132"/>
                    <a:pt x="48816" y="917"/>
                    <a:pt x="48649" y="834"/>
                  </a:cubicBezTo>
                  <a:cubicBezTo>
                    <a:pt x="48542" y="787"/>
                    <a:pt x="48423" y="763"/>
                    <a:pt x="48304" y="763"/>
                  </a:cubicBezTo>
                  <a:cubicBezTo>
                    <a:pt x="48185" y="751"/>
                    <a:pt x="48066" y="751"/>
                    <a:pt x="47947" y="739"/>
                  </a:cubicBezTo>
                  <a:cubicBezTo>
                    <a:pt x="47804" y="608"/>
                    <a:pt x="47625" y="536"/>
                    <a:pt x="47435" y="536"/>
                  </a:cubicBezTo>
                  <a:cubicBezTo>
                    <a:pt x="47413" y="535"/>
                    <a:pt x="47392" y="535"/>
                    <a:pt x="47371" y="535"/>
                  </a:cubicBezTo>
                  <a:cubicBezTo>
                    <a:pt x="47223" y="535"/>
                    <a:pt x="47076" y="562"/>
                    <a:pt x="46936" y="562"/>
                  </a:cubicBezTo>
                  <a:cubicBezTo>
                    <a:pt x="46916" y="562"/>
                    <a:pt x="46895" y="562"/>
                    <a:pt x="46875" y="560"/>
                  </a:cubicBezTo>
                  <a:cubicBezTo>
                    <a:pt x="46649" y="548"/>
                    <a:pt x="46423" y="513"/>
                    <a:pt x="46197" y="465"/>
                  </a:cubicBezTo>
                  <a:cubicBezTo>
                    <a:pt x="46062" y="429"/>
                    <a:pt x="45948" y="373"/>
                    <a:pt x="45818" y="373"/>
                  </a:cubicBezTo>
                  <a:cubicBezTo>
                    <a:pt x="45776" y="373"/>
                    <a:pt x="45732" y="379"/>
                    <a:pt x="45685" y="394"/>
                  </a:cubicBezTo>
                  <a:cubicBezTo>
                    <a:pt x="45482" y="465"/>
                    <a:pt x="45256" y="501"/>
                    <a:pt x="45042" y="501"/>
                  </a:cubicBezTo>
                  <a:cubicBezTo>
                    <a:pt x="44490" y="527"/>
                    <a:pt x="43938" y="535"/>
                    <a:pt x="43385" y="535"/>
                  </a:cubicBezTo>
                  <a:cubicBezTo>
                    <a:pt x="42412" y="535"/>
                    <a:pt x="41438" y="508"/>
                    <a:pt x="40458" y="501"/>
                  </a:cubicBezTo>
                  <a:cubicBezTo>
                    <a:pt x="40327" y="489"/>
                    <a:pt x="40208" y="465"/>
                    <a:pt x="40077" y="429"/>
                  </a:cubicBezTo>
                  <a:cubicBezTo>
                    <a:pt x="39845" y="388"/>
                    <a:pt x="39613" y="367"/>
                    <a:pt x="39380" y="367"/>
                  </a:cubicBezTo>
                  <a:cubicBezTo>
                    <a:pt x="39148" y="367"/>
                    <a:pt x="38916" y="388"/>
                    <a:pt x="38684" y="429"/>
                  </a:cubicBezTo>
                  <a:cubicBezTo>
                    <a:pt x="38441" y="471"/>
                    <a:pt x="38196" y="492"/>
                    <a:pt x="37951" y="492"/>
                  </a:cubicBezTo>
                  <a:cubicBezTo>
                    <a:pt x="37633" y="492"/>
                    <a:pt x="37315" y="456"/>
                    <a:pt x="37005" y="382"/>
                  </a:cubicBezTo>
                  <a:cubicBezTo>
                    <a:pt x="36662" y="291"/>
                    <a:pt x="36309" y="245"/>
                    <a:pt x="35958" y="245"/>
                  </a:cubicBezTo>
                  <a:cubicBezTo>
                    <a:pt x="35481" y="245"/>
                    <a:pt x="35005" y="329"/>
                    <a:pt x="34552" y="501"/>
                  </a:cubicBezTo>
                  <a:cubicBezTo>
                    <a:pt x="34479" y="532"/>
                    <a:pt x="34400" y="548"/>
                    <a:pt x="34322" y="548"/>
                  </a:cubicBezTo>
                  <a:cubicBezTo>
                    <a:pt x="34224" y="548"/>
                    <a:pt x="34127" y="523"/>
                    <a:pt x="34040" y="477"/>
                  </a:cubicBezTo>
                  <a:cubicBezTo>
                    <a:pt x="33850" y="358"/>
                    <a:pt x="33636" y="298"/>
                    <a:pt x="33409" y="298"/>
                  </a:cubicBezTo>
                  <a:cubicBezTo>
                    <a:pt x="33359" y="301"/>
                    <a:pt x="33309" y="303"/>
                    <a:pt x="33259" y="303"/>
                  </a:cubicBezTo>
                  <a:cubicBezTo>
                    <a:pt x="32914" y="303"/>
                    <a:pt x="32566" y="233"/>
                    <a:pt x="32254" y="108"/>
                  </a:cubicBezTo>
                  <a:cubicBezTo>
                    <a:pt x="32228" y="97"/>
                    <a:pt x="32201" y="93"/>
                    <a:pt x="32173" y="93"/>
                  </a:cubicBezTo>
                  <a:cubicBezTo>
                    <a:pt x="32074" y="93"/>
                    <a:pt x="31966" y="146"/>
                    <a:pt x="31873" y="155"/>
                  </a:cubicBezTo>
                  <a:cubicBezTo>
                    <a:pt x="31786" y="187"/>
                    <a:pt x="31704" y="203"/>
                    <a:pt x="31620" y="203"/>
                  </a:cubicBezTo>
                  <a:cubicBezTo>
                    <a:pt x="31578" y="203"/>
                    <a:pt x="31536" y="199"/>
                    <a:pt x="31492" y="191"/>
                  </a:cubicBezTo>
                  <a:cubicBezTo>
                    <a:pt x="31349" y="146"/>
                    <a:pt x="31209" y="107"/>
                    <a:pt x="31071" y="107"/>
                  </a:cubicBezTo>
                  <a:cubicBezTo>
                    <a:pt x="30956" y="107"/>
                    <a:pt x="30843" y="133"/>
                    <a:pt x="30730" y="203"/>
                  </a:cubicBezTo>
                  <a:cubicBezTo>
                    <a:pt x="30687" y="240"/>
                    <a:pt x="30634" y="254"/>
                    <a:pt x="30581" y="254"/>
                  </a:cubicBezTo>
                  <a:cubicBezTo>
                    <a:pt x="30547" y="254"/>
                    <a:pt x="30513" y="248"/>
                    <a:pt x="30480" y="239"/>
                  </a:cubicBezTo>
                  <a:cubicBezTo>
                    <a:pt x="30244" y="100"/>
                    <a:pt x="30002" y="53"/>
                    <a:pt x="29760" y="53"/>
                  </a:cubicBezTo>
                  <a:cubicBezTo>
                    <a:pt x="29526" y="53"/>
                    <a:pt x="29292" y="97"/>
                    <a:pt x="29064" y="144"/>
                  </a:cubicBezTo>
                  <a:cubicBezTo>
                    <a:pt x="29020" y="151"/>
                    <a:pt x="28977" y="154"/>
                    <a:pt x="28935" y="154"/>
                  </a:cubicBezTo>
                  <a:cubicBezTo>
                    <a:pt x="28753" y="154"/>
                    <a:pt x="28580" y="97"/>
                    <a:pt x="28409" y="97"/>
                  </a:cubicBezTo>
                  <a:cubicBezTo>
                    <a:pt x="28369" y="97"/>
                    <a:pt x="28329" y="100"/>
                    <a:pt x="28290" y="108"/>
                  </a:cubicBezTo>
                  <a:cubicBezTo>
                    <a:pt x="28028" y="167"/>
                    <a:pt x="27778" y="263"/>
                    <a:pt x="27516" y="322"/>
                  </a:cubicBezTo>
                  <a:cubicBezTo>
                    <a:pt x="27457" y="331"/>
                    <a:pt x="27398" y="339"/>
                    <a:pt x="27339" y="339"/>
                  </a:cubicBezTo>
                  <a:cubicBezTo>
                    <a:pt x="27315" y="339"/>
                    <a:pt x="27290" y="338"/>
                    <a:pt x="27266" y="334"/>
                  </a:cubicBezTo>
                  <a:lnTo>
                    <a:pt x="25563" y="370"/>
                  </a:lnTo>
                  <a:cubicBezTo>
                    <a:pt x="25548" y="371"/>
                    <a:pt x="25533" y="371"/>
                    <a:pt x="25518" y="371"/>
                  </a:cubicBezTo>
                  <a:cubicBezTo>
                    <a:pt x="25354" y="371"/>
                    <a:pt x="25194" y="314"/>
                    <a:pt x="25063" y="227"/>
                  </a:cubicBezTo>
                  <a:cubicBezTo>
                    <a:pt x="24985" y="173"/>
                    <a:pt x="24911" y="150"/>
                    <a:pt x="24840" y="150"/>
                  </a:cubicBezTo>
                  <a:cubicBezTo>
                    <a:pt x="24706" y="150"/>
                    <a:pt x="24584" y="233"/>
                    <a:pt x="24468" y="358"/>
                  </a:cubicBezTo>
                  <a:cubicBezTo>
                    <a:pt x="24361" y="441"/>
                    <a:pt x="24242" y="501"/>
                    <a:pt x="24123" y="560"/>
                  </a:cubicBezTo>
                  <a:cubicBezTo>
                    <a:pt x="23915" y="387"/>
                    <a:pt x="23691" y="351"/>
                    <a:pt x="23465" y="351"/>
                  </a:cubicBezTo>
                  <a:cubicBezTo>
                    <a:pt x="23303" y="351"/>
                    <a:pt x="23139" y="370"/>
                    <a:pt x="22980" y="370"/>
                  </a:cubicBezTo>
                  <a:cubicBezTo>
                    <a:pt x="21491" y="370"/>
                    <a:pt x="20015" y="406"/>
                    <a:pt x="18527" y="417"/>
                  </a:cubicBezTo>
                  <a:cubicBezTo>
                    <a:pt x="17955" y="417"/>
                    <a:pt x="17395" y="417"/>
                    <a:pt x="16824" y="406"/>
                  </a:cubicBezTo>
                  <a:cubicBezTo>
                    <a:pt x="16787" y="410"/>
                    <a:pt x="16750" y="413"/>
                    <a:pt x="16714" y="413"/>
                  </a:cubicBezTo>
                  <a:cubicBezTo>
                    <a:pt x="16576" y="413"/>
                    <a:pt x="16444" y="379"/>
                    <a:pt x="16312" y="322"/>
                  </a:cubicBezTo>
                  <a:cubicBezTo>
                    <a:pt x="16191" y="250"/>
                    <a:pt x="16070" y="230"/>
                    <a:pt x="15949" y="230"/>
                  </a:cubicBezTo>
                  <a:cubicBezTo>
                    <a:pt x="15808" y="230"/>
                    <a:pt x="15667" y="257"/>
                    <a:pt x="15526" y="257"/>
                  </a:cubicBezTo>
                  <a:cubicBezTo>
                    <a:pt x="15491" y="257"/>
                    <a:pt x="15455" y="255"/>
                    <a:pt x="15419" y="251"/>
                  </a:cubicBezTo>
                  <a:cubicBezTo>
                    <a:pt x="15389" y="248"/>
                    <a:pt x="15358" y="247"/>
                    <a:pt x="15328" y="247"/>
                  </a:cubicBezTo>
                  <a:cubicBezTo>
                    <a:pt x="15171" y="247"/>
                    <a:pt x="15014" y="278"/>
                    <a:pt x="14864" y="278"/>
                  </a:cubicBezTo>
                  <a:cubicBezTo>
                    <a:pt x="14794" y="278"/>
                    <a:pt x="14724" y="271"/>
                    <a:pt x="14657" y="251"/>
                  </a:cubicBezTo>
                  <a:cubicBezTo>
                    <a:pt x="14359" y="179"/>
                    <a:pt x="14050" y="132"/>
                    <a:pt x="13752" y="120"/>
                  </a:cubicBezTo>
                  <a:cubicBezTo>
                    <a:pt x="13684" y="114"/>
                    <a:pt x="13616" y="112"/>
                    <a:pt x="13548" y="112"/>
                  </a:cubicBezTo>
                  <a:cubicBezTo>
                    <a:pt x="13297" y="112"/>
                    <a:pt x="13044" y="143"/>
                    <a:pt x="12793" y="143"/>
                  </a:cubicBezTo>
                  <a:cubicBezTo>
                    <a:pt x="12551" y="143"/>
                    <a:pt x="12310" y="114"/>
                    <a:pt x="12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" name="Google Shape;574;p27">
              <a:extLst>
                <a:ext uri="{FF2B5EF4-FFF2-40B4-BE49-F238E27FC236}">
                  <a16:creationId xmlns:a16="http://schemas.microsoft.com/office/drawing/2014/main" id="{A5424001-414D-4E49-865B-873B812505D8}"/>
                </a:ext>
              </a:extLst>
            </p:cNvPr>
            <p:cNvGrpSpPr/>
            <p:nvPr/>
          </p:nvGrpSpPr>
          <p:grpSpPr>
            <a:xfrm>
              <a:off x="2735179" y="1418455"/>
              <a:ext cx="1825477" cy="857960"/>
              <a:chOff x="2794764" y="1418455"/>
              <a:chExt cx="1653416" cy="853215"/>
            </a:xfrm>
          </p:grpSpPr>
          <p:sp>
            <p:nvSpPr>
              <p:cNvPr id="188" name="Google Shape;575;p27">
                <a:extLst>
                  <a:ext uri="{FF2B5EF4-FFF2-40B4-BE49-F238E27FC236}">
                    <a16:creationId xmlns:a16="http://schemas.microsoft.com/office/drawing/2014/main" id="{8CB681E8-A5D4-4A6F-80BD-962DEB544886}"/>
                  </a:ext>
                </a:extLst>
              </p:cNvPr>
              <p:cNvSpPr/>
              <p:nvPr/>
            </p:nvSpPr>
            <p:spPr>
              <a:xfrm>
                <a:off x="2794764" y="1418455"/>
                <a:ext cx="1653416" cy="853215"/>
              </a:xfrm>
              <a:custGeom>
                <a:avLst/>
                <a:gdLst/>
                <a:ahLst/>
                <a:cxnLst/>
                <a:rect l="l" t="t" r="r" b="b"/>
                <a:pathLst>
                  <a:path w="52770" h="27231" extrusionOk="0">
                    <a:moveTo>
                      <a:pt x="12074" y="1"/>
                    </a:moveTo>
                    <a:lnTo>
                      <a:pt x="11788" y="299"/>
                    </a:lnTo>
                    <a:cubicBezTo>
                      <a:pt x="11612" y="185"/>
                      <a:pt x="11430" y="139"/>
                      <a:pt x="11247" y="139"/>
                    </a:cubicBezTo>
                    <a:cubicBezTo>
                      <a:pt x="11046" y="139"/>
                      <a:pt x="10844" y="194"/>
                      <a:pt x="10645" y="275"/>
                    </a:cubicBezTo>
                    <a:cubicBezTo>
                      <a:pt x="10609" y="293"/>
                      <a:pt x="10568" y="302"/>
                      <a:pt x="10524" y="302"/>
                    </a:cubicBezTo>
                    <a:cubicBezTo>
                      <a:pt x="10481" y="302"/>
                      <a:pt x="10437" y="293"/>
                      <a:pt x="10395" y="275"/>
                    </a:cubicBezTo>
                    <a:cubicBezTo>
                      <a:pt x="10145" y="215"/>
                      <a:pt x="9883" y="179"/>
                      <a:pt x="9621" y="144"/>
                    </a:cubicBezTo>
                    <a:cubicBezTo>
                      <a:pt x="9590" y="140"/>
                      <a:pt x="9560" y="138"/>
                      <a:pt x="9529" y="138"/>
                    </a:cubicBezTo>
                    <a:cubicBezTo>
                      <a:pt x="9382" y="138"/>
                      <a:pt x="9239" y="184"/>
                      <a:pt x="9121" y="263"/>
                    </a:cubicBezTo>
                    <a:cubicBezTo>
                      <a:pt x="9067" y="299"/>
                      <a:pt x="8993" y="335"/>
                      <a:pt x="8934" y="335"/>
                    </a:cubicBezTo>
                    <a:cubicBezTo>
                      <a:pt x="8915" y="335"/>
                      <a:pt x="8897" y="331"/>
                      <a:pt x="8883" y="322"/>
                    </a:cubicBezTo>
                    <a:cubicBezTo>
                      <a:pt x="8670" y="195"/>
                      <a:pt x="8451" y="160"/>
                      <a:pt x="8230" y="160"/>
                    </a:cubicBezTo>
                    <a:cubicBezTo>
                      <a:pt x="8019" y="160"/>
                      <a:pt x="7807" y="192"/>
                      <a:pt x="7597" y="203"/>
                    </a:cubicBezTo>
                    <a:cubicBezTo>
                      <a:pt x="7287" y="203"/>
                      <a:pt x="6990" y="227"/>
                      <a:pt x="6680" y="275"/>
                    </a:cubicBezTo>
                    <a:cubicBezTo>
                      <a:pt x="6609" y="287"/>
                      <a:pt x="6537" y="310"/>
                      <a:pt x="6466" y="346"/>
                    </a:cubicBezTo>
                    <a:cubicBezTo>
                      <a:pt x="6394" y="370"/>
                      <a:pt x="6323" y="406"/>
                      <a:pt x="6240" y="430"/>
                    </a:cubicBezTo>
                    <a:cubicBezTo>
                      <a:pt x="6173" y="449"/>
                      <a:pt x="6106" y="458"/>
                      <a:pt x="6040" y="458"/>
                    </a:cubicBezTo>
                    <a:cubicBezTo>
                      <a:pt x="5942" y="458"/>
                      <a:pt x="5844" y="437"/>
                      <a:pt x="5752" y="394"/>
                    </a:cubicBezTo>
                    <a:cubicBezTo>
                      <a:pt x="5668" y="513"/>
                      <a:pt x="5585" y="632"/>
                      <a:pt x="5501" y="751"/>
                    </a:cubicBezTo>
                    <a:cubicBezTo>
                      <a:pt x="5394" y="644"/>
                      <a:pt x="5275" y="537"/>
                      <a:pt x="5156" y="453"/>
                    </a:cubicBezTo>
                    <a:cubicBezTo>
                      <a:pt x="5130" y="436"/>
                      <a:pt x="5098" y="425"/>
                      <a:pt x="5063" y="425"/>
                    </a:cubicBezTo>
                    <a:cubicBezTo>
                      <a:pt x="5051" y="425"/>
                      <a:pt x="5038" y="426"/>
                      <a:pt x="5025" y="430"/>
                    </a:cubicBezTo>
                    <a:cubicBezTo>
                      <a:pt x="4787" y="489"/>
                      <a:pt x="4513" y="489"/>
                      <a:pt x="4347" y="656"/>
                    </a:cubicBezTo>
                    <a:cubicBezTo>
                      <a:pt x="4216" y="763"/>
                      <a:pt x="4073" y="846"/>
                      <a:pt x="3918" y="906"/>
                    </a:cubicBezTo>
                    <a:cubicBezTo>
                      <a:pt x="3775" y="965"/>
                      <a:pt x="3620" y="1025"/>
                      <a:pt x="3477" y="1061"/>
                    </a:cubicBezTo>
                    <a:cubicBezTo>
                      <a:pt x="3311" y="1108"/>
                      <a:pt x="3156" y="1180"/>
                      <a:pt x="3001" y="1251"/>
                    </a:cubicBezTo>
                    <a:cubicBezTo>
                      <a:pt x="2930" y="1287"/>
                      <a:pt x="2858" y="1322"/>
                      <a:pt x="2787" y="1370"/>
                    </a:cubicBezTo>
                    <a:cubicBezTo>
                      <a:pt x="2715" y="1418"/>
                      <a:pt x="2656" y="1477"/>
                      <a:pt x="2596" y="1537"/>
                    </a:cubicBezTo>
                    <a:cubicBezTo>
                      <a:pt x="2346" y="1763"/>
                      <a:pt x="2084" y="1965"/>
                      <a:pt x="1834" y="2192"/>
                    </a:cubicBezTo>
                    <a:cubicBezTo>
                      <a:pt x="1715" y="2311"/>
                      <a:pt x="1608" y="2442"/>
                      <a:pt x="1513" y="2573"/>
                    </a:cubicBezTo>
                    <a:cubicBezTo>
                      <a:pt x="1418" y="2716"/>
                      <a:pt x="1346" y="2882"/>
                      <a:pt x="1322" y="3049"/>
                    </a:cubicBezTo>
                    <a:cubicBezTo>
                      <a:pt x="1310" y="3120"/>
                      <a:pt x="1180" y="3168"/>
                      <a:pt x="1132" y="3239"/>
                    </a:cubicBezTo>
                    <a:cubicBezTo>
                      <a:pt x="941" y="3454"/>
                      <a:pt x="775" y="3680"/>
                      <a:pt x="644" y="3930"/>
                    </a:cubicBezTo>
                    <a:lnTo>
                      <a:pt x="537" y="4144"/>
                    </a:lnTo>
                    <a:lnTo>
                      <a:pt x="477" y="4239"/>
                    </a:lnTo>
                    <a:lnTo>
                      <a:pt x="429" y="4359"/>
                    </a:lnTo>
                    <a:cubicBezTo>
                      <a:pt x="370" y="4501"/>
                      <a:pt x="322" y="4644"/>
                      <a:pt x="275" y="4787"/>
                    </a:cubicBezTo>
                    <a:cubicBezTo>
                      <a:pt x="227" y="4942"/>
                      <a:pt x="203" y="5097"/>
                      <a:pt x="191" y="5252"/>
                    </a:cubicBezTo>
                    <a:cubicBezTo>
                      <a:pt x="179" y="5323"/>
                      <a:pt x="179" y="5406"/>
                      <a:pt x="179" y="5478"/>
                    </a:cubicBezTo>
                    <a:cubicBezTo>
                      <a:pt x="179" y="5561"/>
                      <a:pt x="191" y="5633"/>
                      <a:pt x="203" y="5716"/>
                    </a:cubicBezTo>
                    <a:cubicBezTo>
                      <a:pt x="132" y="5835"/>
                      <a:pt x="84" y="5954"/>
                      <a:pt x="37" y="6085"/>
                    </a:cubicBezTo>
                    <a:cubicBezTo>
                      <a:pt x="13" y="6204"/>
                      <a:pt x="1" y="6335"/>
                      <a:pt x="13" y="6466"/>
                    </a:cubicBezTo>
                    <a:cubicBezTo>
                      <a:pt x="13" y="6597"/>
                      <a:pt x="37" y="6716"/>
                      <a:pt x="72" y="6835"/>
                    </a:cubicBezTo>
                    <a:cubicBezTo>
                      <a:pt x="108" y="6954"/>
                      <a:pt x="156" y="7073"/>
                      <a:pt x="203" y="7192"/>
                    </a:cubicBezTo>
                    <a:cubicBezTo>
                      <a:pt x="251" y="7359"/>
                      <a:pt x="275" y="7538"/>
                      <a:pt x="251" y="7704"/>
                    </a:cubicBezTo>
                    <a:cubicBezTo>
                      <a:pt x="263" y="8454"/>
                      <a:pt x="263" y="9192"/>
                      <a:pt x="287" y="9931"/>
                    </a:cubicBezTo>
                    <a:cubicBezTo>
                      <a:pt x="275" y="10109"/>
                      <a:pt x="298" y="10276"/>
                      <a:pt x="370" y="10443"/>
                    </a:cubicBezTo>
                    <a:cubicBezTo>
                      <a:pt x="489" y="10669"/>
                      <a:pt x="418" y="10859"/>
                      <a:pt x="334" y="11062"/>
                    </a:cubicBezTo>
                    <a:cubicBezTo>
                      <a:pt x="275" y="11240"/>
                      <a:pt x="298" y="11431"/>
                      <a:pt x="418" y="11574"/>
                    </a:cubicBezTo>
                    <a:cubicBezTo>
                      <a:pt x="513" y="11669"/>
                      <a:pt x="525" y="11812"/>
                      <a:pt x="453" y="11931"/>
                    </a:cubicBezTo>
                    <a:cubicBezTo>
                      <a:pt x="346" y="12133"/>
                      <a:pt x="310" y="12348"/>
                      <a:pt x="322" y="12574"/>
                    </a:cubicBezTo>
                    <a:cubicBezTo>
                      <a:pt x="310" y="13669"/>
                      <a:pt x="298" y="14753"/>
                      <a:pt x="358" y="15848"/>
                    </a:cubicBezTo>
                    <a:cubicBezTo>
                      <a:pt x="394" y="16503"/>
                      <a:pt x="418" y="17158"/>
                      <a:pt x="179" y="17801"/>
                    </a:cubicBezTo>
                    <a:cubicBezTo>
                      <a:pt x="156" y="17920"/>
                      <a:pt x="156" y="18051"/>
                      <a:pt x="179" y="18182"/>
                    </a:cubicBezTo>
                    <a:cubicBezTo>
                      <a:pt x="215" y="18479"/>
                      <a:pt x="203" y="18777"/>
                      <a:pt x="167" y="19075"/>
                    </a:cubicBezTo>
                    <a:cubicBezTo>
                      <a:pt x="144" y="19337"/>
                      <a:pt x="120" y="19599"/>
                      <a:pt x="108" y="19860"/>
                    </a:cubicBezTo>
                    <a:lnTo>
                      <a:pt x="96" y="20241"/>
                    </a:lnTo>
                    <a:cubicBezTo>
                      <a:pt x="84" y="20372"/>
                      <a:pt x="96" y="20527"/>
                      <a:pt x="96" y="20658"/>
                    </a:cubicBezTo>
                    <a:cubicBezTo>
                      <a:pt x="144" y="21611"/>
                      <a:pt x="406" y="22551"/>
                      <a:pt x="882" y="23385"/>
                    </a:cubicBezTo>
                    <a:cubicBezTo>
                      <a:pt x="977" y="23539"/>
                      <a:pt x="1049" y="23742"/>
                      <a:pt x="1203" y="23825"/>
                    </a:cubicBezTo>
                    <a:cubicBezTo>
                      <a:pt x="1334" y="23885"/>
                      <a:pt x="1441" y="23980"/>
                      <a:pt x="1513" y="24099"/>
                    </a:cubicBezTo>
                    <a:cubicBezTo>
                      <a:pt x="1572" y="24218"/>
                      <a:pt x="1620" y="24349"/>
                      <a:pt x="1656" y="24480"/>
                    </a:cubicBezTo>
                    <a:cubicBezTo>
                      <a:pt x="1691" y="24599"/>
                      <a:pt x="1739" y="24706"/>
                      <a:pt x="1799" y="24813"/>
                    </a:cubicBezTo>
                    <a:cubicBezTo>
                      <a:pt x="1822" y="24873"/>
                      <a:pt x="1846" y="24921"/>
                      <a:pt x="1882" y="24968"/>
                    </a:cubicBezTo>
                    <a:cubicBezTo>
                      <a:pt x="1918" y="25016"/>
                      <a:pt x="1953" y="25063"/>
                      <a:pt x="2001" y="25111"/>
                    </a:cubicBezTo>
                    <a:cubicBezTo>
                      <a:pt x="2072" y="25171"/>
                      <a:pt x="2156" y="25218"/>
                      <a:pt x="2251" y="25254"/>
                    </a:cubicBezTo>
                    <a:cubicBezTo>
                      <a:pt x="2334" y="25290"/>
                      <a:pt x="2430" y="25314"/>
                      <a:pt x="2513" y="25361"/>
                    </a:cubicBezTo>
                    <a:cubicBezTo>
                      <a:pt x="2608" y="25421"/>
                      <a:pt x="2704" y="25492"/>
                      <a:pt x="2799" y="25564"/>
                    </a:cubicBezTo>
                    <a:cubicBezTo>
                      <a:pt x="2846" y="25599"/>
                      <a:pt x="2894" y="25635"/>
                      <a:pt x="2954" y="25671"/>
                    </a:cubicBezTo>
                    <a:cubicBezTo>
                      <a:pt x="3001" y="25706"/>
                      <a:pt x="3049" y="25730"/>
                      <a:pt x="3096" y="25754"/>
                    </a:cubicBezTo>
                    <a:cubicBezTo>
                      <a:pt x="3215" y="25837"/>
                      <a:pt x="3323" y="25945"/>
                      <a:pt x="3406" y="26064"/>
                    </a:cubicBezTo>
                    <a:cubicBezTo>
                      <a:pt x="3489" y="26171"/>
                      <a:pt x="3620" y="26242"/>
                      <a:pt x="3763" y="26254"/>
                    </a:cubicBezTo>
                    <a:cubicBezTo>
                      <a:pt x="3847" y="26254"/>
                      <a:pt x="3918" y="26278"/>
                      <a:pt x="3989" y="26302"/>
                    </a:cubicBezTo>
                    <a:cubicBezTo>
                      <a:pt x="4061" y="26314"/>
                      <a:pt x="4120" y="26349"/>
                      <a:pt x="4180" y="26385"/>
                    </a:cubicBezTo>
                    <a:cubicBezTo>
                      <a:pt x="4299" y="26457"/>
                      <a:pt x="4406" y="26552"/>
                      <a:pt x="4525" y="26623"/>
                    </a:cubicBezTo>
                    <a:cubicBezTo>
                      <a:pt x="4644" y="26707"/>
                      <a:pt x="4799" y="26718"/>
                      <a:pt x="4942" y="26778"/>
                    </a:cubicBezTo>
                    <a:cubicBezTo>
                      <a:pt x="5025" y="26814"/>
                      <a:pt x="5120" y="26838"/>
                      <a:pt x="5228" y="26849"/>
                    </a:cubicBezTo>
                    <a:lnTo>
                      <a:pt x="5513" y="26849"/>
                    </a:lnTo>
                    <a:cubicBezTo>
                      <a:pt x="5609" y="26849"/>
                      <a:pt x="5704" y="26826"/>
                      <a:pt x="5799" y="26826"/>
                    </a:cubicBezTo>
                    <a:cubicBezTo>
                      <a:pt x="5894" y="26814"/>
                      <a:pt x="5990" y="26790"/>
                      <a:pt x="6085" y="26778"/>
                    </a:cubicBezTo>
                    <a:cubicBezTo>
                      <a:pt x="6385" y="26904"/>
                      <a:pt x="6716" y="26967"/>
                      <a:pt x="7047" y="26967"/>
                    </a:cubicBezTo>
                    <a:cubicBezTo>
                      <a:pt x="7123" y="26967"/>
                      <a:pt x="7200" y="26963"/>
                      <a:pt x="7276" y="26957"/>
                    </a:cubicBezTo>
                    <a:cubicBezTo>
                      <a:pt x="7302" y="26958"/>
                      <a:pt x="7329" y="26959"/>
                      <a:pt x="7356" y="26959"/>
                    </a:cubicBezTo>
                    <a:cubicBezTo>
                      <a:pt x="7546" y="26959"/>
                      <a:pt x="7741" y="26922"/>
                      <a:pt x="7918" y="26849"/>
                    </a:cubicBezTo>
                    <a:cubicBezTo>
                      <a:pt x="8216" y="26695"/>
                      <a:pt x="8514" y="26718"/>
                      <a:pt x="8811" y="26695"/>
                    </a:cubicBezTo>
                    <a:cubicBezTo>
                      <a:pt x="9419" y="26659"/>
                      <a:pt x="10026" y="26647"/>
                      <a:pt x="10645" y="26635"/>
                    </a:cubicBezTo>
                    <a:cubicBezTo>
                      <a:pt x="10781" y="26632"/>
                      <a:pt x="10917" y="26630"/>
                      <a:pt x="11052" y="26630"/>
                    </a:cubicBezTo>
                    <a:cubicBezTo>
                      <a:pt x="11523" y="26630"/>
                      <a:pt x="11993" y="26662"/>
                      <a:pt x="12455" y="26838"/>
                    </a:cubicBezTo>
                    <a:cubicBezTo>
                      <a:pt x="12621" y="26885"/>
                      <a:pt x="12800" y="26921"/>
                      <a:pt x="12979" y="26921"/>
                    </a:cubicBezTo>
                    <a:cubicBezTo>
                      <a:pt x="13753" y="26980"/>
                      <a:pt x="14538" y="26933"/>
                      <a:pt x="15312" y="27183"/>
                    </a:cubicBezTo>
                    <a:cubicBezTo>
                      <a:pt x="15455" y="27215"/>
                      <a:pt x="15598" y="27230"/>
                      <a:pt x="15744" y="27230"/>
                    </a:cubicBezTo>
                    <a:cubicBezTo>
                      <a:pt x="15818" y="27230"/>
                      <a:pt x="15892" y="27226"/>
                      <a:pt x="15967" y="27219"/>
                    </a:cubicBezTo>
                    <a:cubicBezTo>
                      <a:pt x="16078" y="27214"/>
                      <a:pt x="16189" y="27212"/>
                      <a:pt x="16301" y="27212"/>
                    </a:cubicBezTo>
                    <a:cubicBezTo>
                      <a:pt x="16615" y="27212"/>
                      <a:pt x="16930" y="27226"/>
                      <a:pt x="17245" y="27226"/>
                    </a:cubicBezTo>
                    <a:cubicBezTo>
                      <a:pt x="17645" y="27226"/>
                      <a:pt x="18046" y="27203"/>
                      <a:pt x="18444" y="27099"/>
                    </a:cubicBezTo>
                    <a:cubicBezTo>
                      <a:pt x="18481" y="27089"/>
                      <a:pt x="18518" y="27083"/>
                      <a:pt x="18556" y="27083"/>
                    </a:cubicBezTo>
                    <a:cubicBezTo>
                      <a:pt x="18602" y="27083"/>
                      <a:pt x="18648" y="27092"/>
                      <a:pt x="18694" y="27111"/>
                    </a:cubicBezTo>
                    <a:cubicBezTo>
                      <a:pt x="18818" y="27158"/>
                      <a:pt x="18941" y="27174"/>
                      <a:pt x="19064" y="27174"/>
                    </a:cubicBezTo>
                    <a:cubicBezTo>
                      <a:pt x="19313" y="27174"/>
                      <a:pt x="19560" y="27109"/>
                      <a:pt x="19806" y="27109"/>
                    </a:cubicBezTo>
                    <a:cubicBezTo>
                      <a:pt x="19868" y="27109"/>
                      <a:pt x="19930" y="27113"/>
                      <a:pt x="19991" y="27123"/>
                    </a:cubicBezTo>
                    <a:cubicBezTo>
                      <a:pt x="20187" y="27153"/>
                      <a:pt x="20383" y="27160"/>
                      <a:pt x="20578" y="27160"/>
                    </a:cubicBezTo>
                    <a:cubicBezTo>
                      <a:pt x="20769" y="27160"/>
                      <a:pt x="20960" y="27153"/>
                      <a:pt x="21151" y="27153"/>
                    </a:cubicBezTo>
                    <a:cubicBezTo>
                      <a:pt x="21241" y="27153"/>
                      <a:pt x="21330" y="27154"/>
                      <a:pt x="21420" y="27159"/>
                    </a:cubicBezTo>
                    <a:cubicBezTo>
                      <a:pt x="21498" y="27167"/>
                      <a:pt x="21576" y="27171"/>
                      <a:pt x="21653" y="27171"/>
                    </a:cubicBezTo>
                    <a:cubicBezTo>
                      <a:pt x="21932" y="27171"/>
                      <a:pt x="22207" y="27121"/>
                      <a:pt x="22468" y="27028"/>
                    </a:cubicBezTo>
                    <a:cubicBezTo>
                      <a:pt x="22498" y="27015"/>
                      <a:pt x="22530" y="27010"/>
                      <a:pt x="22565" y="27010"/>
                    </a:cubicBezTo>
                    <a:cubicBezTo>
                      <a:pt x="22654" y="27010"/>
                      <a:pt x="22754" y="27043"/>
                      <a:pt x="22849" y="27052"/>
                    </a:cubicBezTo>
                    <a:cubicBezTo>
                      <a:pt x="22968" y="27099"/>
                      <a:pt x="23099" y="27123"/>
                      <a:pt x="23230" y="27135"/>
                    </a:cubicBezTo>
                    <a:cubicBezTo>
                      <a:pt x="23424" y="27102"/>
                      <a:pt x="23619" y="27087"/>
                      <a:pt x="23816" y="27087"/>
                    </a:cubicBezTo>
                    <a:cubicBezTo>
                      <a:pt x="23968" y="27087"/>
                      <a:pt x="24122" y="27096"/>
                      <a:pt x="24278" y="27111"/>
                    </a:cubicBezTo>
                    <a:cubicBezTo>
                      <a:pt x="24499" y="27132"/>
                      <a:pt x="24724" y="27145"/>
                      <a:pt x="24952" y="27145"/>
                    </a:cubicBezTo>
                    <a:cubicBezTo>
                      <a:pt x="25115" y="27145"/>
                      <a:pt x="25280" y="27138"/>
                      <a:pt x="25444" y="27123"/>
                    </a:cubicBezTo>
                    <a:cubicBezTo>
                      <a:pt x="25706" y="27123"/>
                      <a:pt x="25968" y="27064"/>
                      <a:pt x="26230" y="27064"/>
                    </a:cubicBezTo>
                    <a:cubicBezTo>
                      <a:pt x="26307" y="27060"/>
                      <a:pt x="26383" y="27059"/>
                      <a:pt x="26458" y="27059"/>
                    </a:cubicBezTo>
                    <a:cubicBezTo>
                      <a:pt x="26639" y="27059"/>
                      <a:pt x="26815" y="27067"/>
                      <a:pt x="26992" y="27076"/>
                    </a:cubicBezTo>
                    <a:cubicBezTo>
                      <a:pt x="27338" y="27088"/>
                      <a:pt x="27683" y="27111"/>
                      <a:pt x="28028" y="27111"/>
                    </a:cubicBezTo>
                    <a:cubicBezTo>
                      <a:pt x="29306" y="27111"/>
                      <a:pt x="30589" y="27117"/>
                      <a:pt x="31871" y="27117"/>
                    </a:cubicBezTo>
                    <a:cubicBezTo>
                      <a:pt x="32511" y="27117"/>
                      <a:pt x="33152" y="27115"/>
                      <a:pt x="33791" y="27111"/>
                    </a:cubicBezTo>
                    <a:cubicBezTo>
                      <a:pt x="34922" y="27111"/>
                      <a:pt x="36053" y="27064"/>
                      <a:pt x="37196" y="27052"/>
                    </a:cubicBezTo>
                    <a:cubicBezTo>
                      <a:pt x="37256" y="27055"/>
                      <a:pt x="37316" y="27056"/>
                      <a:pt x="37376" y="27056"/>
                    </a:cubicBezTo>
                    <a:cubicBezTo>
                      <a:pt x="37795" y="27056"/>
                      <a:pt x="38217" y="26985"/>
                      <a:pt x="38613" y="26849"/>
                    </a:cubicBezTo>
                    <a:cubicBezTo>
                      <a:pt x="38738" y="26796"/>
                      <a:pt x="38869" y="26769"/>
                      <a:pt x="39000" y="26769"/>
                    </a:cubicBezTo>
                    <a:cubicBezTo>
                      <a:pt x="39131" y="26769"/>
                      <a:pt x="39262" y="26796"/>
                      <a:pt x="39387" y="26849"/>
                    </a:cubicBezTo>
                    <a:cubicBezTo>
                      <a:pt x="39544" y="26925"/>
                      <a:pt x="39717" y="26964"/>
                      <a:pt x="39889" y="26964"/>
                    </a:cubicBezTo>
                    <a:cubicBezTo>
                      <a:pt x="40068" y="26964"/>
                      <a:pt x="40247" y="26922"/>
                      <a:pt x="40411" y="26838"/>
                    </a:cubicBezTo>
                    <a:cubicBezTo>
                      <a:pt x="40533" y="26803"/>
                      <a:pt x="40655" y="26781"/>
                      <a:pt x="40781" y="26781"/>
                    </a:cubicBezTo>
                    <a:cubicBezTo>
                      <a:pt x="40828" y="26781"/>
                      <a:pt x="40875" y="26784"/>
                      <a:pt x="40923" y="26790"/>
                    </a:cubicBezTo>
                    <a:lnTo>
                      <a:pt x="43280" y="26707"/>
                    </a:lnTo>
                    <a:lnTo>
                      <a:pt x="43280" y="26671"/>
                    </a:lnTo>
                    <a:lnTo>
                      <a:pt x="45899" y="26647"/>
                    </a:lnTo>
                    <a:cubicBezTo>
                      <a:pt x="45935" y="26635"/>
                      <a:pt x="45983" y="26611"/>
                      <a:pt x="46007" y="26576"/>
                    </a:cubicBezTo>
                    <a:cubicBezTo>
                      <a:pt x="46018" y="26564"/>
                      <a:pt x="46007" y="26492"/>
                      <a:pt x="45995" y="26457"/>
                    </a:cubicBezTo>
                    <a:cubicBezTo>
                      <a:pt x="45947" y="26361"/>
                      <a:pt x="45887" y="26278"/>
                      <a:pt x="45840" y="26195"/>
                    </a:cubicBezTo>
                    <a:cubicBezTo>
                      <a:pt x="45745" y="25968"/>
                      <a:pt x="45530" y="25825"/>
                      <a:pt x="45292" y="25814"/>
                    </a:cubicBezTo>
                    <a:cubicBezTo>
                      <a:pt x="45243" y="25812"/>
                      <a:pt x="45193" y="25812"/>
                      <a:pt x="45144" y="25812"/>
                    </a:cubicBezTo>
                    <a:cubicBezTo>
                      <a:pt x="44825" y="25812"/>
                      <a:pt x="44509" y="25832"/>
                      <a:pt x="44189" y="25832"/>
                    </a:cubicBezTo>
                    <a:cubicBezTo>
                      <a:pt x="44034" y="25832"/>
                      <a:pt x="43878" y="25828"/>
                      <a:pt x="43721" y="25814"/>
                    </a:cubicBezTo>
                    <a:cubicBezTo>
                      <a:pt x="43532" y="25794"/>
                      <a:pt x="43343" y="25787"/>
                      <a:pt x="43155" y="25787"/>
                    </a:cubicBezTo>
                    <a:cubicBezTo>
                      <a:pt x="42729" y="25787"/>
                      <a:pt x="42304" y="25822"/>
                      <a:pt x="41877" y="25822"/>
                    </a:cubicBezTo>
                    <a:cubicBezTo>
                      <a:pt x="41710" y="25822"/>
                      <a:pt x="41543" y="25817"/>
                      <a:pt x="41375" y="25802"/>
                    </a:cubicBezTo>
                    <a:cubicBezTo>
                      <a:pt x="41271" y="25788"/>
                      <a:pt x="41167" y="25781"/>
                      <a:pt x="41063" y="25781"/>
                    </a:cubicBezTo>
                    <a:cubicBezTo>
                      <a:pt x="40811" y="25781"/>
                      <a:pt x="40563" y="25821"/>
                      <a:pt x="40327" y="25897"/>
                    </a:cubicBezTo>
                    <a:cubicBezTo>
                      <a:pt x="40234" y="25931"/>
                      <a:pt x="40142" y="25944"/>
                      <a:pt x="40052" y="25944"/>
                    </a:cubicBezTo>
                    <a:cubicBezTo>
                      <a:pt x="39830" y="25944"/>
                      <a:pt x="39616" y="25869"/>
                      <a:pt x="39394" y="25869"/>
                    </a:cubicBezTo>
                    <a:cubicBezTo>
                      <a:pt x="39364" y="25869"/>
                      <a:pt x="39334" y="25870"/>
                      <a:pt x="39303" y="25873"/>
                    </a:cubicBezTo>
                    <a:cubicBezTo>
                      <a:pt x="38985" y="25914"/>
                      <a:pt x="38667" y="26072"/>
                      <a:pt x="38342" y="26072"/>
                    </a:cubicBezTo>
                    <a:cubicBezTo>
                      <a:pt x="38192" y="26072"/>
                      <a:pt x="38040" y="26038"/>
                      <a:pt x="37886" y="25945"/>
                    </a:cubicBezTo>
                    <a:cubicBezTo>
                      <a:pt x="37867" y="25931"/>
                      <a:pt x="37843" y="25925"/>
                      <a:pt x="37817" y="25925"/>
                    </a:cubicBezTo>
                    <a:cubicBezTo>
                      <a:pt x="37729" y="25925"/>
                      <a:pt x="37609" y="25986"/>
                      <a:pt x="37517" y="26004"/>
                    </a:cubicBezTo>
                    <a:cubicBezTo>
                      <a:pt x="37339" y="26052"/>
                      <a:pt x="37172" y="26123"/>
                      <a:pt x="37005" y="26159"/>
                    </a:cubicBezTo>
                    <a:cubicBezTo>
                      <a:pt x="36830" y="26189"/>
                      <a:pt x="36651" y="26193"/>
                      <a:pt x="36473" y="26193"/>
                    </a:cubicBezTo>
                    <a:cubicBezTo>
                      <a:pt x="36407" y="26193"/>
                      <a:pt x="36340" y="26192"/>
                      <a:pt x="36273" y="26192"/>
                    </a:cubicBezTo>
                    <a:cubicBezTo>
                      <a:pt x="35951" y="26192"/>
                      <a:pt x="35631" y="26206"/>
                      <a:pt x="35327" y="26361"/>
                    </a:cubicBezTo>
                    <a:cubicBezTo>
                      <a:pt x="35160" y="26278"/>
                      <a:pt x="34993" y="26230"/>
                      <a:pt x="34815" y="26206"/>
                    </a:cubicBezTo>
                    <a:cubicBezTo>
                      <a:pt x="34648" y="26206"/>
                      <a:pt x="34493" y="26337"/>
                      <a:pt x="34315" y="26361"/>
                    </a:cubicBezTo>
                    <a:cubicBezTo>
                      <a:pt x="34304" y="26363"/>
                      <a:pt x="34293" y="26363"/>
                      <a:pt x="34282" y="26363"/>
                    </a:cubicBezTo>
                    <a:cubicBezTo>
                      <a:pt x="34139" y="26363"/>
                      <a:pt x="33995" y="26259"/>
                      <a:pt x="33846" y="26259"/>
                    </a:cubicBezTo>
                    <a:cubicBezTo>
                      <a:pt x="33796" y="26259"/>
                      <a:pt x="33746" y="26271"/>
                      <a:pt x="33695" y="26302"/>
                    </a:cubicBezTo>
                    <a:cubicBezTo>
                      <a:pt x="33623" y="26345"/>
                      <a:pt x="33541" y="26371"/>
                      <a:pt x="33462" y="26371"/>
                    </a:cubicBezTo>
                    <a:cubicBezTo>
                      <a:pt x="33411" y="26371"/>
                      <a:pt x="33361" y="26361"/>
                      <a:pt x="33314" y="26337"/>
                    </a:cubicBezTo>
                    <a:cubicBezTo>
                      <a:pt x="33160" y="26266"/>
                      <a:pt x="32969" y="26266"/>
                      <a:pt x="32814" y="26183"/>
                    </a:cubicBezTo>
                    <a:cubicBezTo>
                      <a:pt x="32671" y="26108"/>
                      <a:pt x="32531" y="26060"/>
                      <a:pt x="32389" y="26060"/>
                    </a:cubicBezTo>
                    <a:cubicBezTo>
                      <a:pt x="32283" y="26060"/>
                      <a:pt x="32176" y="26086"/>
                      <a:pt x="32064" y="26147"/>
                    </a:cubicBezTo>
                    <a:cubicBezTo>
                      <a:pt x="31945" y="26085"/>
                      <a:pt x="31829" y="26063"/>
                      <a:pt x="31714" y="26063"/>
                    </a:cubicBezTo>
                    <a:cubicBezTo>
                      <a:pt x="31543" y="26063"/>
                      <a:pt x="31373" y="26111"/>
                      <a:pt x="31195" y="26147"/>
                    </a:cubicBezTo>
                    <a:cubicBezTo>
                      <a:pt x="30964" y="26190"/>
                      <a:pt x="30727" y="26221"/>
                      <a:pt x="30491" y="26221"/>
                    </a:cubicBezTo>
                    <a:cubicBezTo>
                      <a:pt x="30206" y="26221"/>
                      <a:pt x="29921" y="26176"/>
                      <a:pt x="29647" y="26052"/>
                    </a:cubicBezTo>
                    <a:cubicBezTo>
                      <a:pt x="29526" y="25994"/>
                      <a:pt x="29395" y="25967"/>
                      <a:pt x="29266" y="25967"/>
                    </a:cubicBezTo>
                    <a:cubicBezTo>
                      <a:pt x="29130" y="25967"/>
                      <a:pt x="28996" y="25997"/>
                      <a:pt x="28873" y="26052"/>
                    </a:cubicBezTo>
                    <a:cubicBezTo>
                      <a:pt x="28671" y="26147"/>
                      <a:pt x="28433" y="26147"/>
                      <a:pt x="28254" y="26290"/>
                    </a:cubicBezTo>
                    <a:cubicBezTo>
                      <a:pt x="28164" y="26359"/>
                      <a:pt x="28072" y="26376"/>
                      <a:pt x="27981" y="26376"/>
                    </a:cubicBezTo>
                    <a:cubicBezTo>
                      <a:pt x="27885" y="26376"/>
                      <a:pt x="27789" y="26357"/>
                      <a:pt x="27695" y="26357"/>
                    </a:cubicBezTo>
                    <a:cubicBezTo>
                      <a:pt x="27630" y="26357"/>
                      <a:pt x="27566" y="26366"/>
                      <a:pt x="27504" y="26397"/>
                    </a:cubicBezTo>
                    <a:cubicBezTo>
                      <a:pt x="26957" y="26183"/>
                      <a:pt x="26385" y="26254"/>
                      <a:pt x="25825" y="26218"/>
                    </a:cubicBezTo>
                    <a:cubicBezTo>
                      <a:pt x="25764" y="26216"/>
                      <a:pt x="25702" y="26214"/>
                      <a:pt x="25640" y="26214"/>
                    </a:cubicBezTo>
                    <a:cubicBezTo>
                      <a:pt x="25398" y="26214"/>
                      <a:pt x="25150" y="26243"/>
                      <a:pt x="24932" y="26385"/>
                    </a:cubicBezTo>
                    <a:cubicBezTo>
                      <a:pt x="24889" y="26411"/>
                      <a:pt x="24848" y="26421"/>
                      <a:pt x="24809" y="26421"/>
                    </a:cubicBezTo>
                    <a:cubicBezTo>
                      <a:pt x="24723" y="26421"/>
                      <a:pt x="24646" y="26370"/>
                      <a:pt x="24563" y="26337"/>
                    </a:cubicBezTo>
                    <a:cubicBezTo>
                      <a:pt x="24463" y="26297"/>
                      <a:pt x="24363" y="26265"/>
                      <a:pt x="24268" y="26265"/>
                    </a:cubicBezTo>
                    <a:cubicBezTo>
                      <a:pt x="24192" y="26265"/>
                      <a:pt x="24120" y="26285"/>
                      <a:pt x="24051" y="26337"/>
                    </a:cubicBezTo>
                    <a:cubicBezTo>
                      <a:pt x="23913" y="26432"/>
                      <a:pt x="23782" y="26480"/>
                      <a:pt x="23652" y="26480"/>
                    </a:cubicBezTo>
                    <a:cubicBezTo>
                      <a:pt x="23504" y="26480"/>
                      <a:pt x="23359" y="26417"/>
                      <a:pt x="23206" y="26290"/>
                    </a:cubicBezTo>
                    <a:cubicBezTo>
                      <a:pt x="23063" y="26183"/>
                      <a:pt x="22897" y="26099"/>
                      <a:pt x="22718" y="26076"/>
                    </a:cubicBezTo>
                    <a:cubicBezTo>
                      <a:pt x="22709" y="26074"/>
                      <a:pt x="22699" y="26073"/>
                      <a:pt x="22690" y="26073"/>
                    </a:cubicBezTo>
                    <a:cubicBezTo>
                      <a:pt x="22607" y="26073"/>
                      <a:pt x="22524" y="26138"/>
                      <a:pt x="22432" y="26138"/>
                    </a:cubicBezTo>
                    <a:cubicBezTo>
                      <a:pt x="22401" y="26138"/>
                      <a:pt x="22370" y="26130"/>
                      <a:pt x="22337" y="26111"/>
                    </a:cubicBezTo>
                    <a:cubicBezTo>
                      <a:pt x="22306" y="26092"/>
                      <a:pt x="22277" y="26083"/>
                      <a:pt x="22251" y="26083"/>
                    </a:cubicBezTo>
                    <a:cubicBezTo>
                      <a:pt x="22196" y="26083"/>
                      <a:pt x="22151" y="26122"/>
                      <a:pt x="22111" y="26195"/>
                    </a:cubicBezTo>
                    <a:cubicBezTo>
                      <a:pt x="22051" y="26290"/>
                      <a:pt x="22004" y="26361"/>
                      <a:pt x="21944" y="26445"/>
                    </a:cubicBezTo>
                    <a:cubicBezTo>
                      <a:pt x="21896" y="26361"/>
                      <a:pt x="21825" y="26290"/>
                      <a:pt x="21777" y="26206"/>
                    </a:cubicBezTo>
                    <a:cubicBezTo>
                      <a:pt x="21743" y="26150"/>
                      <a:pt x="21709" y="26120"/>
                      <a:pt x="21676" y="26120"/>
                    </a:cubicBezTo>
                    <a:cubicBezTo>
                      <a:pt x="21640" y="26120"/>
                      <a:pt x="21606" y="26156"/>
                      <a:pt x="21575" y="26230"/>
                    </a:cubicBezTo>
                    <a:cubicBezTo>
                      <a:pt x="21539" y="26338"/>
                      <a:pt x="21496" y="26486"/>
                      <a:pt x="21411" y="26486"/>
                    </a:cubicBezTo>
                    <a:cubicBezTo>
                      <a:pt x="21383" y="26486"/>
                      <a:pt x="21351" y="26471"/>
                      <a:pt x="21313" y="26433"/>
                    </a:cubicBezTo>
                    <a:cubicBezTo>
                      <a:pt x="21122" y="26234"/>
                      <a:pt x="20936" y="26072"/>
                      <a:pt x="20720" y="26072"/>
                    </a:cubicBezTo>
                    <a:cubicBezTo>
                      <a:pt x="20613" y="26072"/>
                      <a:pt x="20499" y="26112"/>
                      <a:pt x="20372" y="26206"/>
                    </a:cubicBezTo>
                    <a:cubicBezTo>
                      <a:pt x="20295" y="26260"/>
                      <a:pt x="20209" y="26287"/>
                      <a:pt x="20122" y="26287"/>
                    </a:cubicBezTo>
                    <a:cubicBezTo>
                      <a:pt x="20036" y="26287"/>
                      <a:pt x="19950" y="26260"/>
                      <a:pt x="19872" y="26206"/>
                    </a:cubicBezTo>
                    <a:cubicBezTo>
                      <a:pt x="19802" y="26165"/>
                      <a:pt x="19724" y="26145"/>
                      <a:pt x="19646" y="26145"/>
                    </a:cubicBezTo>
                    <a:cubicBezTo>
                      <a:pt x="19503" y="26145"/>
                      <a:pt x="19362" y="26214"/>
                      <a:pt x="19277" y="26337"/>
                    </a:cubicBezTo>
                    <a:cubicBezTo>
                      <a:pt x="19205" y="26409"/>
                      <a:pt x="19138" y="26465"/>
                      <a:pt x="19055" y="26465"/>
                    </a:cubicBezTo>
                    <a:cubicBezTo>
                      <a:pt x="19015" y="26465"/>
                      <a:pt x="18971" y="26452"/>
                      <a:pt x="18920" y="26421"/>
                    </a:cubicBezTo>
                    <a:cubicBezTo>
                      <a:pt x="18775" y="26322"/>
                      <a:pt x="18604" y="26271"/>
                      <a:pt x="18433" y="26271"/>
                    </a:cubicBezTo>
                    <a:cubicBezTo>
                      <a:pt x="18294" y="26271"/>
                      <a:pt x="18154" y="26304"/>
                      <a:pt x="18027" y="26373"/>
                    </a:cubicBezTo>
                    <a:cubicBezTo>
                      <a:pt x="17945" y="26428"/>
                      <a:pt x="17848" y="26455"/>
                      <a:pt x="17751" y="26455"/>
                    </a:cubicBezTo>
                    <a:cubicBezTo>
                      <a:pt x="17678" y="26455"/>
                      <a:pt x="17605" y="26440"/>
                      <a:pt x="17539" y="26409"/>
                    </a:cubicBezTo>
                    <a:cubicBezTo>
                      <a:pt x="17411" y="26353"/>
                      <a:pt x="17276" y="26325"/>
                      <a:pt x="17143" y="26325"/>
                    </a:cubicBezTo>
                    <a:cubicBezTo>
                      <a:pt x="16967" y="26325"/>
                      <a:pt x="16795" y="26373"/>
                      <a:pt x="16646" y="26468"/>
                    </a:cubicBezTo>
                    <a:cubicBezTo>
                      <a:pt x="16585" y="26506"/>
                      <a:pt x="16523" y="26518"/>
                      <a:pt x="16461" y="26518"/>
                    </a:cubicBezTo>
                    <a:cubicBezTo>
                      <a:pt x="16348" y="26518"/>
                      <a:pt x="16234" y="26478"/>
                      <a:pt x="16122" y="26478"/>
                    </a:cubicBezTo>
                    <a:cubicBezTo>
                      <a:pt x="16045" y="26478"/>
                      <a:pt x="15969" y="26497"/>
                      <a:pt x="15896" y="26564"/>
                    </a:cubicBezTo>
                    <a:cubicBezTo>
                      <a:pt x="15574" y="26337"/>
                      <a:pt x="15217" y="26385"/>
                      <a:pt x="14884" y="26326"/>
                    </a:cubicBezTo>
                    <a:cubicBezTo>
                      <a:pt x="14626" y="26285"/>
                      <a:pt x="14374" y="26115"/>
                      <a:pt x="14120" y="26115"/>
                    </a:cubicBezTo>
                    <a:cubicBezTo>
                      <a:pt x="13998" y="26115"/>
                      <a:pt x="13876" y="26154"/>
                      <a:pt x="13753" y="26266"/>
                    </a:cubicBezTo>
                    <a:cubicBezTo>
                      <a:pt x="13729" y="26278"/>
                      <a:pt x="13705" y="26284"/>
                      <a:pt x="13683" y="26284"/>
                    </a:cubicBezTo>
                    <a:cubicBezTo>
                      <a:pt x="13660" y="26284"/>
                      <a:pt x="13639" y="26278"/>
                      <a:pt x="13622" y="26266"/>
                    </a:cubicBezTo>
                    <a:cubicBezTo>
                      <a:pt x="13145" y="25933"/>
                      <a:pt x="12586" y="26099"/>
                      <a:pt x="12098" y="25861"/>
                    </a:cubicBezTo>
                    <a:cubicBezTo>
                      <a:pt x="12020" y="25820"/>
                      <a:pt x="11934" y="25799"/>
                      <a:pt x="11846" y="25799"/>
                    </a:cubicBezTo>
                    <a:cubicBezTo>
                      <a:pt x="11758" y="25799"/>
                      <a:pt x="11669" y="25820"/>
                      <a:pt x="11586" y="25861"/>
                    </a:cubicBezTo>
                    <a:cubicBezTo>
                      <a:pt x="11431" y="25933"/>
                      <a:pt x="11252" y="25980"/>
                      <a:pt x="11086" y="25992"/>
                    </a:cubicBezTo>
                    <a:cubicBezTo>
                      <a:pt x="10792" y="26004"/>
                      <a:pt x="10496" y="26024"/>
                      <a:pt x="10201" y="26024"/>
                    </a:cubicBezTo>
                    <a:cubicBezTo>
                      <a:pt x="9886" y="26024"/>
                      <a:pt x="9572" y="26001"/>
                      <a:pt x="9264" y="25921"/>
                    </a:cubicBezTo>
                    <a:cubicBezTo>
                      <a:pt x="9226" y="25910"/>
                      <a:pt x="9187" y="25904"/>
                      <a:pt x="9147" y="25904"/>
                    </a:cubicBezTo>
                    <a:cubicBezTo>
                      <a:pt x="9100" y="25904"/>
                      <a:pt x="9053" y="25913"/>
                      <a:pt x="9014" y="25933"/>
                    </a:cubicBezTo>
                    <a:cubicBezTo>
                      <a:pt x="8809" y="26020"/>
                      <a:pt x="8607" y="26056"/>
                      <a:pt x="8404" y="26056"/>
                    </a:cubicBezTo>
                    <a:cubicBezTo>
                      <a:pt x="8136" y="26056"/>
                      <a:pt x="7869" y="25992"/>
                      <a:pt x="7597" y="25897"/>
                    </a:cubicBezTo>
                    <a:cubicBezTo>
                      <a:pt x="7488" y="25855"/>
                      <a:pt x="7350" y="25807"/>
                      <a:pt x="7232" y="25807"/>
                    </a:cubicBezTo>
                    <a:cubicBezTo>
                      <a:pt x="7182" y="25807"/>
                      <a:pt x="7136" y="25816"/>
                      <a:pt x="7097" y="25837"/>
                    </a:cubicBezTo>
                    <a:cubicBezTo>
                      <a:pt x="6988" y="25877"/>
                      <a:pt x="6880" y="25900"/>
                      <a:pt x="6771" y="25900"/>
                    </a:cubicBezTo>
                    <a:cubicBezTo>
                      <a:pt x="6749" y="25900"/>
                      <a:pt x="6726" y="25899"/>
                      <a:pt x="6704" y="25897"/>
                    </a:cubicBezTo>
                    <a:cubicBezTo>
                      <a:pt x="6672" y="25894"/>
                      <a:pt x="6640" y="25892"/>
                      <a:pt x="6608" y="25892"/>
                    </a:cubicBezTo>
                    <a:cubicBezTo>
                      <a:pt x="6521" y="25892"/>
                      <a:pt x="6434" y="25903"/>
                      <a:pt x="6347" y="25921"/>
                    </a:cubicBezTo>
                    <a:cubicBezTo>
                      <a:pt x="6198" y="25990"/>
                      <a:pt x="6041" y="26025"/>
                      <a:pt x="5885" y="26025"/>
                    </a:cubicBezTo>
                    <a:cubicBezTo>
                      <a:pt x="5667" y="26025"/>
                      <a:pt x="5451" y="25957"/>
                      <a:pt x="5263" y="25825"/>
                    </a:cubicBezTo>
                    <a:cubicBezTo>
                      <a:pt x="5085" y="25671"/>
                      <a:pt x="4882" y="25564"/>
                      <a:pt x="4668" y="25492"/>
                    </a:cubicBezTo>
                    <a:cubicBezTo>
                      <a:pt x="4561" y="25456"/>
                      <a:pt x="4454" y="25444"/>
                      <a:pt x="4347" y="25444"/>
                    </a:cubicBezTo>
                    <a:cubicBezTo>
                      <a:pt x="4287" y="25433"/>
                      <a:pt x="4228" y="25427"/>
                      <a:pt x="4168" y="25427"/>
                    </a:cubicBezTo>
                    <a:cubicBezTo>
                      <a:pt x="4108" y="25427"/>
                      <a:pt x="4049" y="25433"/>
                      <a:pt x="3989" y="25444"/>
                    </a:cubicBezTo>
                    <a:cubicBezTo>
                      <a:pt x="3982" y="25445"/>
                      <a:pt x="3975" y="25445"/>
                      <a:pt x="3968" y="25445"/>
                    </a:cubicBezTo>
                    <a:cubicBezTo>
                      <a:pt x="3828" y="25445"/>
                      <a:pt x="3760" y="25332"/>
                      <a:pt x="3704" y="25218"/>
                    </a:cubicBezTo>
                    <a:cubicBezTo>
                      <a:pt x="3620" y="25028"/>
                      <a:pt x="3382" y="25123"/>
                      <a:pt x="3275" y="25004"/>
                    </a:cubicBezTo>
                    <a:cubicBezTo>
                      <a:pt x="3204" y="24921"/>
                      <a:pt x="3132" y="24849"/>
                      <a:pt x="3073" y="24766"/>
                    </a:cubicBezTo>
                    <a:cubicBezTo>
                      <a:pt x="3001" y="24682"/>
                      <a:pt x="2942" y="24611"/>
                      <a:pt x="2882" y="24528"/>
                    </a:cubicBezTo>
                    <a:cubicBezTo>
                      <a:pt x="2858" y="24492"/>
                      <a:pt x="2811" y="24492"/>
                      <a:pt x="2775" y="24480"/>
                    </a:cubicBezTo>
                    <a:cubicBezTo>
                      <a:pt x="2632" y="24421"/>
                      <a:pt x="2525" y="24313"/>
                      <a:pt x="2477" y="24182"/>
                    </a:cubicBezTo>
                    <a:cubicBezTo>
                      <a:pt x="2418" y="24040"/>
                      <a:pt x="2299" y="23932"/>
                      <a:pt x="2144" y="23909"/>
                    </a:cubicBezTo>
                    <a:cubicBezTo>
                      <a:pt x="2084" y="23897"/>
                      <a:pt x="2072" y="23766"/>
                      <a:pt x="2049" y="23682"/>
                    </a:cubicBezTo>
                    <a:cubicBezTo>
                      <a:pt x="1977" y="23409"/>
                      <a:pt x="1822" y="23158"/>
                      <a:pt x="1620" y="22956"/>
                    </a:cubicBezTo>
                    <a:cubicBezTo>
                      <a:pt x="1561" y="22908"/>
                      <a:pt x="1465" y="22861"/>
                      <a:pt x="1453" y="22789"/>
                    </a:cubicBezTo>
                    <a:cubicBezTo>
                      <a:pt x="1418" y="22516"/>
                      <a:pt x="1358" y="22254"/>
                      <a:pt x="1275" y="22004"/>
                    </a:cubicBezTo>
                    <a:lnTo>
                      <a:pt x="1180" y="21623"/>
                    </a:lnTo>
                    <a:cubicBezTo>
                      <a:pt x="1156" y="21563"/>
                      <a:pt x="1144" y="21504"/>
                      <a:pt x="1120" y="21432"/>
                    </a:cubicBezTo>
                    <a:lnTo>
                      <a:pt x="1096" y="21242"/>
                    </a:lnTo>
                    <a:cubicBezTo>
                      <a:pt x="1084" y="21146"/>
                      <a:pt x="1096" y="21039"/>
                      <a:pt x="1120" y="20944"/>
                    </a:cubicBezTo>
                    <a:cubicBezTo>
                      <a:pt x="1144" y="20849"/>
                      <a:pt x="1191" y="20753"/>
                      <a:pt x="1215" y="20658"/>
                    </a:cubicBezTo>
                    <a:cubicBezTo>
                      <a:pt x="1251" y="20539"/>
                      <a:pt x="1239" y="20420"/>
                      <a:pt x="1168" y="20313"/>
                    </a:cubicBezTo>
                    <a:cubicBezTo>
                      <a:pt x="1049" y="20122"/>
                      <a:pt x="1049" y="19884"/>
                      <a:pt x="1168" y="19694"/>
                    </a:cubicBezTo>
                    <a:cubicBezTo>
                      <a:pt x="1239" y="19587"/>
                      <a:pt x="1275" y="19444"/>
                      <a:pt x="1251" y="19313"/>
                    </a:cubicBezTo>
                    <a:cubicBezTo>
                      <a:pt x="1096" y="18801"/>
                      <a:pt x="1191" y="18289"/>
                      <a:pt x="1275" y="17777"/>
                    </a:cubicBezTo>
                    <a:cubicBezTo>
                      <a:pt x="1322" y="17563"/>
                      <a:pt x="1287" y="17324"/>
                      <a:pt x="1168" y="17146"/>
                    </a:cubicBezTo>
                    <a:cubicBezTo>
                      <a:pt x="1132" y="17110"/>
                      <a:pt x="1108" y="17063"/>
                      <a:pt x="1120" y="17027"/>
                    </a:cubicBezTo>
                    <a:cubicBezTo>
                      <a:pt x="1144" y="16943"/>
                      <a:pt x="1203" y="16860"/>
                      <a:pt x="1239" y="16777"/>
                    </a:cubicBezTo>
                    <a:cubicBezTo>
                      <a:pt x="1382" y="16455"/>
                      <a:pt x="1549" y="16146"/>
                      <a:pt x="1310" y="15789"/>
                    </a:cubicBezTo>
                    <a:cubicBezTo>
                      <a:pt x="1203" y="15646"/>
                      <a:pt x="1203" y="15455"/>
                      <a:pt x="1120" y="15300"/>
                    </a:cubicBezTo>
                    <a:cubicBezTo>
                      <a:pt x="1049" y="15181"/>
                      <a:pt x="1037" y="15038"/>
                      <a:pt x="1084" y="14919"/>
                    </a:cubicBezTo>
                    <a:cubicBezTo>
                      <a:pt x="1215" y="14634"/>
                      <a:pt x="1275" y="14336"/>
                      <a:pt x="1263" y="14026"/>
                    </a:cubicBezTo>
                    <a:cubicBezTo>
                      <a:pt x="1275" y="13419"/>
                      <a:pt x="1275" y="12800"/>
                      <a:pt x="1263" y="12193"/>
                    </a:cubicBezTo>
                    <a:cubicBezTo>
                      <a:pt x="1227" y="12026"/>
                      <a:pt x="1191" y="11848"/>
                      <a:pt x="1132" y="11693"/>
                    </a:cubicBezTo>
                    <a:cubicBezTo>
                      <a:pt x="1120" y="11609"/>
                      <a:pt x="1072" y="11502"/>
                      <a:pt x="1108" y="11443"/>
                    </a:cubicBezTo>
                    <a:cubicBezTo>
                      <a:pt x="1310" y="11109"/>
                      <a:pt x="1251" y="10752"/>
                      <a:pt x="1251" y="10407"/>
                    </a:cubicBezTo>
                    <a:cubicBezTo>
                      <a:pt x="1263" y="10062"/>
                      <a:pt x="1251" y="9716"/>
                      <a:pt x="1227" y="9371"/>
                    </a:cubicBezTo>
                    <a:cubicBezTo>
                      <a:pt x="1168" y="8931"/>
                      <a:pt x="1215" y="8490"/>
                      <a:pt x="1358" y="8073"/>
                    </a:cubicBezTo>
                    <a:cubicBezTo>
                      <a:pt x="1430" y="7907"/>
                      <a:pt x="1394" y="7704"/>
                      <a:pt x="1263" y="7573"/>
                    </a:cubicBezTo>
                    <a:cubicBezTo>
                      <a:pt x="1156" y="7430"/>
                      <a:pt x="1084" y="7264"/>
                      <a:pt x="1060" y="7085"/>
                    </a:cubicBezTo>
                    <a:cubicBezTo>
                      <a:pt x="1049" y="7002"/>
                      <a:pt x="1049" y="6918"/>
                      <a:pt x="1049" y="6835"/>
                    </a:cubicBezTo>
                    <a:lnTo>
                      <a:pt x="1049" y="6597"/>
                    </a:lnTo>
                    <a:cubicBezTo>
                      <a:pt x="1049" y="6514"/>
                      <a:pt x="1060" y="6430"/>
                      <a:pt x="1072" y="6359"/>
                    </a:cubicBezTo>
                    <a:cubicBezTo>
                      <a:pt x="1084" y="6323"/>
                      <a:pt x="1084" y="6275"/>
                      <a:pt x="1084" y="6240"/>
                    </a:cubicBezTo>
                    <a:cubicBezTo>
                      <a:pt x="1084" y="6204"/>
                      <a:pt x="1084" y="6156"/>
                      <a:pt x="1084" y="6121"/>
                    </a:cubicBezTo>
                    <a:cubicBezTo>
                      <a:pt x="1191" y="5942"/>
                      <a:pt x="1275" y="5752"/>
                      <a:pt x="1358" y="5549"/>
                    </a:cubicBezTo>
                    <a:cubicBezTo>
                      <a:pt x="1394" y="5454"/>
                      <a:pt x="1430" y="5359"/>
                      <a:pt x="1453" y="5263"/>
                    </a:cubicBezTo>
                    <a:cubicBezTo>
                      <a:pt x="1489" y="5168"/>
                      <a:pt x="1525" y="5073"/>
                      <a:pt x="1549" y="4978"/>
                    </a:cubicBezTo>
                    <a:cubicBezTo>
                      <a:pt x="1656" y="4585"/>
                      <a:pt x="1822" y="4204"/>
                      <a:pt x="2049" y="3870"/>
                    </a:cubicBezTo>
                    <a:cubicBezTo>
                      <a:pt x="2108" y="3763"/>
                      <a:pt x="2144" y="3644"/>
                      <a:pt x="2144" y="3513"/>
                    </a:cubicBezTo>
                    <a:cubicBezTo>
                      <a:pt x="2144" y="3430"/>
                      <a:pt x="2156" y="3335"/>
                      <a:pt x="2192" y="3251"/>
                    </a:cubicBezTo>
                    <a:cubicBezTo>
                      <a:pt x="2215" y="3180"/>
                      <a:pt x="2263" y="3108"/>
                      <a:pt x="2323" y="3061"/>
                    </a:cubicBezTo>
                    <a:cubicBezTo>
                      <a:pt x="2442" y="2930"/>
                      <a:pt x="2596" y="2858"/>
                      <a:pt x="2763" y="2846"/>
                    </a:cubicBezTo>
                    <a:cubicBezTo>
                      <a:pt x="2906" y="2823"/>
                      <a:pt x="3037" y="2775"/>
                      <a:pt x="3049" y="2656"/>
                    </a:cubicBezTo>
                    <a:cubicBezTo>
                      <a:pt x="3108" y="2442"/>
                      <a:pt x="3227" y="2263"/>
                      <a:pt x="3394" y="2132"/>
                    </a:cubicBezTo>
                    <a:cubicBezTo>
                      <a:pt x="3477" y="2073"/>
                      <a:pt x="3573" y="2013"/>
                      <a:pt x="3656" y="1965"/>
                    </a:cubicBezTo>
                    <a:lnTo>
                      <a:pt x="3787" y="1882"/>
                    </a:lnTo>
                    <a:cubicBezTo>
                      <a:pt x="3835" y="1858"/>
                      <a:pt x="3882" y="1834"/>
                      <a:pt x="3918" y="1811"/>
                    </a:cubicBezTo>
                    <a:cubicBezTo>
                      <a:pt x="3999" y="1770"/>
                      <a:pt x="4086" y="1752"/>
                      <a:pt x="4171" y="1752"/>
                    </a:cubicBezTo>
                    <a:cubicBezTo>
                      <a:pt x="4210" y="1752"/>
                      <a:pt x="4249" y="1755"/>
                      <a:pt x="4287" y="1763"/>
                    </a:cubicBezTo>
                    <a:cubicBezTo>
                      <a:pt x="4353" y="1773"/>
                      <a:pt x="4414" y="1781"/>
                      <a:pt x="4472" y="1781"/>
                    </a:cubicBezTo>
                    <a:cubicBezTo>
                      <a:pt x="4614" y="1781"/>
                      <a:pt x="4733" y="1737"/>
                      <a:pt x="4835" y="1584"/>
                    </a:cubicBezTo>
                    <a:cubicBezTo>
                      <a:pt x="4918" y="1489"/>
                      <a:pt x="5037" y="1418"/>
                      <a:pt x="5168" y="1382"/>
                    </a:cubicBezTo>
                    <a:cubicBezTo>
                      <a:pt x="5216" y="1358"/>
                      <a:pt x="5275" y="1346"/>
                      <a:pt x="5347" y="1334"/>
                    </a:cubicBezTo>
                    <a:cubicBezTo>
                      <a:pt x="5406" y="1322"/>
                      <a:pt x="5466" y="1322"/>
                      <a:pt x="5525" y="1322"/>
                    </a:cubicBezTo>
                    <a:cubicBezTo>
                      <a:pt x="5532" y="1322"/>
                      <a:pt x="5539" y="1321"/>
                      <a:pt x="5545" y="1321"/>
                    </a:cubicBezTo>
                    <a:cubicBezTo>
                      <a:pt x="5640" y="1321"/>
                      <a:pt x="5691" y="1402"/>
                      <a:pt x="5680" y="1525"/>
                    </a:cubicBezTo>
                    <a:cubicBezTo>
                      <a:pt x="5659" y="1631"/>
                      <a:pt x="5695" y="1757"/>
                      <a:pt x="5753" y="1757"/>
                    </a:cubicBezTo>
                    <a:cubicBezTo>
                      <a:pt x="5760" y="1757"/>
                      <a:pt x="5768" y="1755"/>
                      <a:pt x="5775" y="1751"/>
                    </a:cubicBezTo>
                    <a:lnTo>
                      <a:pt x="5966" y="1668"/>
                    </a:lnTo>
                    <a:cubicBezTo>
                      <a:pt x="6025" y="1644"/>
                      <a:pt x="6097" y="1620"/>
                      <a:pt x="6156" y="1608"/>
                    </a:cubicBezTo>
                    <a:cubicBezTo>
                      <a:pt x="6287" y="1561"/>
                      <a:pt x="6418" y="1525"/>
                      <a:pt x="6561" y="1501"/>
                    </a:cubicBezTo>
                    <a:cubicBezTo>
                      <a:pt x="6859" y="1453"/>
                      <a:pt x="7168" y="1430"/>
                      <a:pt x="7466" y="1430"/>
                    </a:cubicBezTo>
                    <a:cubicBezTo>
                      <a:pt x="7503" y="1435"/>
                      <a:pt x="7541" y="1437"/>
                      <a:pt x="7578" y="1437"/>
                    </a:cubicBezTo>
                    <a:cubicBezTo>
                      <a:pt x="7718" y="1437"/>
                      <a:pt x="7855" y="1403"/>
                      <a:pt x="7978" y="1346"/>
                    </a:cubicBezTo>
                    <a:cubicBezTo>
                      <a:pt x="8126" y="1255"/>
                      <a:pt x="8292" y="1211"/>
                      <a:pt x="8460" y="1211"/>
                    </a:cubicBezTo>
                    <a:cubicBezTo>
                      <a:pt x="8644" y="1211"/>
                      <a:pt x="8828" y="1264"/>
                      <a:pt x="8990" y="1370"/>
                    </a:cubicBezTo>
                    <a:lnTo>
                      <a:pt x="9502" y="1263"/>
                    </a:lnTo>
                    <a:cubicBezTo>
                      <a:pt x="9704" y="1375"/>
                      <a:pt x="9904" y="1424"/>
                      <a:pt x="10104" y="1424"/>
                    </a:cubicBezTo>
                    <a:cubicBezTo>
                      <a:pt x="10327" y="1424"/>
                      <a:pt x="10550" y="1363"/>
                      <a:pt x="10776" y="1263"/>
                    </a:cubicBezTo>
                    <a:cubicBezTo>
                      <a:pt x="10835" y="1278"/>
                      <a:pt x="10894" y="1284"/>
                      <a:pt x="10953" y="1284"/>
                    </a:cubicBezTo>
                    <a:cubicBezTo>
                      <a:pt x="11153" y="1284"/>
                      <a:pt x="11357" y="1218"/>
                      <a:pt x="11559" y="1218"/>
                    </a:cubicBezTo>
                    <a:cubicBezTo>
                      <a:pt x="11676" y="1218"/>
                      <a:pt x="11793" y="1241"/>
                      <a:pt x="11907" y="1311"/>
                    </a:cubicBezTo>
                    <a:cubicBezTo>
                      <a:pt x="11970" y="1276"/>
                      <a:pt x="12033" y="1263"/>
                      <a:pt x="12095" y="1263"/>
                    </a:cubicBezTo>
                    <a:cubicBezTo>
                      <a:pt x="12283" y="1263"/>
                      <a:pt x="12466" y="1382"/>
                      <a:pt x="12650" y="1382"/>
                    </a:cubicBezTo>
                    <a:cubicBezTo>
                      <a:pt x="12656" y="1382"/>
                      <a:pt x="12663" y="1382"/>
                      <a:pt x="12669" y="1382"/>
                    </a:cubicBezTo>
                    <a:cubicBezTo>
                      <a:pt x="12931" y="1382"/>
                      <a:pt x="13193" y="1334"/>
                      <a:pt x="13443" y="1239"/>
                    </a:cubicBezTo>
                    <a:cubicBezTo>
                      <a:pt x="13448" y="1238"/>
                      <a:pt x="13453" y="1237"/>
                      <a:pt x="13458" y="1237"/>
                    </a:cubicBezTo>
                    <a:cubicBezTo>
                      <a:pt x="13491" y="1237"/>
                      <a:pt x="13531" y="1266"/>
                      <a:pt x="13562" y="1287"/>
                    </a:cubicBezTo>
                    <a:cubicBezTo>
                      <a:pt x="13675" y="1364"/>
                      <a:pt x="13804" y="1404"/>
                      <a:pt x="13933" y="1404"/>
                    </a:cubicBezTo>
                    <a:cubicBezTo>
                      <a:pt x="14022" y="1404"/>
                      <a:pt x="14110" y="1385"/>
                      <a:pt x="14193" y="1346"/>
                    </a:cubicBezTo>
                    <a:cubicBezTo>
                      <a:pt x="14289" y="1294"/>
                      <a:pt x="14395" y="1266"/>
                      <a:pt x="14501" y="1266"/>
                    </a:cubicBezTo>
                    <a:cubicBezTo>
                      <a:pt x="14566" y="1266"/>
                      <a:pt x="14630" y="1276"/>
                      <a:pt x="14693" y="1299"/>
                    </a:cubicBezTo>
                    <a:cubicBezTo>
                      <a:pt x="14846" y="1369"/>
                      <a:pt x="15009" y="1405"/>
                      <a:pt x="15172" y="1405"/>
                    </a:cubicBezTo>
                    <a:cubicBezTo>
                      <a:pt x="15313" y="1405"/>
                      <a:pt x="15453" y="1378"/>
                      <a:pt x="15586" y="1322"/>
                    </a:cubicBezTo>
                    <a:cubicBezTo>
                      <a:pt x="15652" y="1283"/>
                      <a:pt x="15721" y="1265"/>
                      <a:pt x="15792" y="1265"/>
                    </a:cubicBezTo>
                    <a:cubicBezTo>
                      <a:pt x="15849" y="1265"/>
                      <a:pt x="15908" y="1277"/>
                      <a:pt x="15967" y="1299"/>
                    </a:cubicBezTo>
                    <a:cubicBezTo>
                      <a:pt x="16264" y="1447"/>
                      <a:pt x="16589" y="1521"/>
                      <a:pt x="16919" y="1521"/>
                    </a:cubicBezTo>
                    <a:cubicBezTo>
                      <a:pt x="17066" y="1521"/>
                      <a:pt x="17214" y="1507"/>
                      <a:pt x="17360" y="1477"/>
                    </a:cubicBezTo>
                    <a:cubicBezTo>
                      <a:pt x="17366" y="1476"/>
                      <a:pt x="17373" y="1475"/>
                      <a:pt x="17379" y="1475"/>
                    </a:cubicBezTo>
                    <a:cubicBezTo>
                      <a:pt x="17464" y="1475"/>
                      <a:pt x="17556" y="1589"/>
                      <a:pt x="17656" y="1589"/>
                    </a:cubicBezTo>
                    <a:cubicBezTo>
                      <a:pt x="17676" y="1589"/>
                      <a:pt x="17696" y="1584"/>
                      <a:pt x="17717" y="1573"/>
                    </a:cubicBezTo>
                    <a:cubicBezTo>
                      <a:pt x="17964" y="1440"/>
                      <a:pt x="18218" y="1387"/>
                      <a:pt x="18471" y="1387"/>
                    </a:cubicBezTo>
                    <a:cubicBezTo>
                      <a:pt x="18694" y="1387"/>
                      <a:pt x="18917" y="1428"/>
                      <a:pt x="19134" y="1489"/>
                    </a:cubicBezTo>
                    <a:cubicBezTo>
                      <a:pt x="19479" y="1573"/>
                      <a:pt x="19825" y="1513"/>
                      <a:pt x="20158" y="1620"/>
                    </a:cubicBezTo>
                    <a:cubicBezTo>
                      <a:pt x="20204" y="1635"/>
                      <a:pt x="20249" y="1641"/>
                      <a:pt x="20295" y="1641"/>
                    </a:cubicBezTo>
                    <a:cubicBezTo>
                      <a:pt x="20481" y="1641"/>
                      <a:pt x="20669" y="1541"/>
                      <a:pt x="20870" y="1541"/>
                    </a:cubicBezTo>
                    <a:cubicBezTo>
                      <a:pt x="20929" y="1541"/>
                      <a:pt x="20989" y="1550"/>
                      <a:pt x="21051" y="1573"/>
                    </a:cubicBezTo>
                    <a:cubicBezTo>
                      <a:pt x="21205" y="1624"/>
                      <a:pt x="21370" y="1634"/>
                      <a:pt x="21535" y="1634"/>
                    </a:cubicBezTo>
                    <a:cubicBezTo>
                      <a:pt x="21638" y="1634"/>
                      <a:pt x="21740" y="1630"/>
                      <a:pt x="21841" y="1630"/>
                    </a:cubicBezTo>
                    <a:cubicBezTo>
                      <a:pt x="21879" y="1630"/>
                      <a:pt x="21918" y="1631"/>
                      <a:pt x="21956" y="1632"/>
                    </a:cubicBezTo>
                    <a:cubicBezTo>
                      <a:pt x="22086" y="1632"/>
                      <a:pt x="22221" y="1663"/>
                      <a:pt x="22352" y="1663"/>
                    </a:cubicBezTo>
                    <a:cubicBezTo>
                      <a:pt x="22437" y="1663"/>
                      <a:pt x="22520" y="1650"/>
                      <a:pt x="22599" y="1608"/>
                    </a:cubicBezTo>
                    <a:cubicBezTo>
                      <a:pt x="22687" y="1554"/>
                      <a:pt x="22787" y="1527"/>
                      <a:pt x="22886" y="1527"/>
                    </a:cubicBezTo>
                    <a:cubicBezTo>
                      <a:pt x="22960" y="1527"/>
                      <a:pt x="23033" y="1542"/>
                      <a:pt x="23099" y="1573"/>
                    </a:cubicBezTo>
                    <a:cubicBezTo>
                      <a:pt x="23215" y="1627"/>
                      <a:pt x="23338" y="1654"/>
                      <a:pt x="23463" y="1654"/>
                    </a:cubicBezTo>
                    <a:cubicBezTo>
                      <a:pt x="23556" y="1654"/>
                      <a:pt x="23650" y="1639"/>
                      <a:pt x="23742" y="1608"/>
                    </a:cubicBezTo>
                    <a:cubicBezTo>
                      <a:pt x="23994" y="1539"/>
                      <a:pt x="24213" y="1393"/>
                      <a:pt x="24474" y="1393"/>
                    </a:cubicBezTo>
                    <a:cubicBezTo>
                      <a:pt x="24484" y="1393"/>
                      <a:pt x="24494" y="1393"/>
                      <a:pt x="24504" y="1394"/>
                    </a:cubicBezTo>
                    <a:cubicBezTo>
                      <a:pt x="24716" y="1403"/>
                      <a:pt x="24899" y="1527"/>
                      <a:pt x="25093" y="1527"/>
                    </a:cubicBezTo>
                    <a:cubicBezTo>
                      <a:pt x="25149" y="1527"/>
                      <a:pt x="25207" y="1516"/>
                      <a:pt x="25266" y="1489"/>
                    </a:cubicBezTo>
                    <a:cubicBezTo>
                      <a:pt x="25521" y="1612"/>
                      <a:pt x="25776" y="1620"/>
                      <a:pt x="26039" y="1620"/>
                    </a:cubicBezTo>
                    <a:cubicBezTo>
                      <a:pt x="26083" y="1620"/>
                      <a:pt x="26126" y="1620"/>
                      <a:pt x="26171" y="1620"/>
                    </a:cubicBezTo>
                    <a:lnTo>
                      <a:pt x="28528" y="1573"/>
                    </a:lnTo>
                    <a:cubicBezTo>
                      <a:pt x="28561" y="1574"/>
                      <a:pt x="28594" y="1574"/>
                      <a:pt x="28627" y="1574"/>
                    </a:cubicBezTo>
                    <a:cubicBezTo>
                      <a:pt x="28987" y="1574"/>
                      <a:pt x="29346" y="1515"/>
                      <a:pt x="29695" y="1406"/>
                    </a:cubicBezTo>
                    <a:cubicBezTo>
                      <a:pt x="29849" y="1355"/>
                      <a:pt x="30007" y="1330"/>
                      <a:pt x="30167" y="1330"/>
                    </a:cubicBezTo>
                    <a:cubicBezTo>
                      <a:pt x="30267" y="1330"/>
                      <a:pt x="30368" y="1340"/>
                      <a:pt x="30469" y="1358"/>
                    </a:cubicBezTo>
                    <a:cubicBezTo>
                      <a:pt x="30662" y="1381"/>
                      <a:pt x="30846" y="1465"/>
                      <a:pt x="31032" y="1465"/>
                    </a:cubicBezTo>
                    <a:cubicBezTo>
                      <a:pt x="31133" y="1465"/>
                      <a:pt x="31234" y="1441"/>
                      <a:pt x="31338" y="1370"/>
                    </a:cubicBezTo>
                    <a:cubicBezTo>
                      <a:pt x="31547" y="1415"/>
                      <a:pt x="31757" y="1530"/>
                      <a:pt x="31969" y="1530"/>
                    </a:cubicBezTo>
                    <a:cubicBezTo>
                      <a:pt x="32095" y="1530"/>
                      <a:pt x="32222" y="1490"/>
                      <a:pt x="32350" y="1370"/>
                    </a:cubicBezTo>
                    <a:cubicBezTo>
                      <a:pt x="32367" y="1354"/>
                      <a:pt x="32391" y="1347"/>
                      <a:pt x="32421" y="1347"/>
                    </a:cubicBezTo>
                    <a:cubicBezTo>
                      <a:pt x="32476" y="1347"/>
                      <a:pt x="32546" y="1371"/>
                      <a:pt x="32600" y="1394"/>
                    </a:cubicBezTo>
                    <a:cubicBezTo>
                      <a:pt x="32954" y="1531"/>
                      <a:pt x="33311" y="1586"/>
                      <a:pt x="33670" y="1586"/>
                    </a:cubicBezTo>
                    <a:cubicBezTo>
                      <a:pt x="33999" y="1586"/>
                      <a:pt x="34330" y="1539"/>
                      <a:pt x="34660" y="1465"/>
                    </a:cubicBezTo>
                    <a:cubicBezTo>
                      <a:pt x="34743" y="1442"/>
                      <a:pt x="34830" y="1430"/>
                      <a:pt x="34916" y="1430"/>
                    </a:cubicBezTo>
                    <a:cubicBezTo>
                      <a:pt x="35002" y="1430"/>
                      <a:pt x="35089" y="1442"/>
                      <a:pt x="35172" y="1465"/>
                    </a:cubicBezTo>
                    <a:cubicBezTo>
                      <a:pt x="35236" y="1490"/>
                      <a:pt x="35299" y="1500"/>
                      <a:pt x="35363" y="1500"/>
                    </a:cubicBezTo>
                    <a:cubicBezTo>
                      <a:pt x="35514" y="1500"/>
                      <a:pt x="35664" y="1444"/>
                      <a:pt x="35815" y="1394"/>
                    </a:cubicBezTo>
                    <a:cubicBezTo>
                      <a:pt x="35894" y="1362"/>
                      <a:pt x="36000" y="1325"/>
                      <a:pt x="36083" y="1325"/>
                    </a:cubicBezTo>
                    <a:cubicBezTo>
                      <a:pt x="36124" y="1325"/>
                      <a:pt x="36160" y="1334"/>
                      <a:pt x="36184" y="1358"/>
                    </a:cubicBezTo>
                    <a:cubicBezTo>
                      <a:pt x="36541" y="1656"/>
                      <a:pt x="36970" y="1453"/>
                      <a:pt x="37327" y="1656"/>
                    </a:cubicBezTo>
                    <a:cubicBezTo>
                      <a:pt x="37514" y="1756"/>
                      <a:pt x="37726" y="1809"/>
                      <a:pt x="37939" y="1809"/>
                    </a:cubicBezTo>
                    <a:cubicBezTo>
                      <a:pt x="38079" y="1809"/>
                      <a:pt x="38219" y="1786"/>
                      <a:pt x="38351" y="1739"/>
                    </a:cubicBezTo>
                    <a:cubicBezTo>
                      <a:pt x="38410" y="1714"/>
                      <a:pt x="38469" y="1706"/>
                      <a:pt x="38528" y="1706"/>
                    </a:cubicBezTo>
                    <a:cubicBezTo>
                      <a:pt x="38610" y="1706"/>
                      <a:pt x="38692" y="1720"/>
                      <a:pt x="38773" y="1720"/>
                    </a:cubicBezTo>
                    <a:cubicBezTo>
                      <a:pt x="38799" y="1720"/>
                      <a:pt x="38825" y="1719"/>
                      <a:pt x="38851" y="1715"/>
                    </a:cubicBezTo>
                    <a:cubicBezTo>
                      <a:pt x="38910" y="1707"/>
                      <a:pt x="38969" y="1703"/>
                      <a:pt x="39028" y="1703"/>
                    </a:cubicBezTo>
                    <a:cubicBezTo>
                      <a:pt x="39136" y="1703"/>
                      <a:pt x="39243" y="1716"/>
                      <a:pt x="39351" y="1739"/>
                    </a:cubicBezTo>
                    <a:cubicBezTo>
                      <a:pt x="39671" y="1805"/>
                      <a:pt x="39991" y="1849"/>
                      <a:pt x="40310" y="1849"/>
                    </a:cubicBezTo>
                    <a:cubicBezTo>
                      <a:pt x="40679" y="1849"/>
                      <a:pt x="41047" y="1791"/>
                      <a:pt x="41411" y="1644"/>
                    </a:cubicBezTo>
                    <a:cubicBezTo>
                      <a:pt x="41476" y="1616"/>
                      <a:pt x="41546" y="1602"/>
                      <a:pt x="41615" y="1602"/>
                    </a:cubicBezTo>
                    <a:cubicBezTo>
                      <a:pt x="41722" y="1602"/>
                      <a:pt x="41829" y="1634"/>
                      <a:pt x="41923" y="1692"/>
                    </a:cubicBezTo>
                    <a:cubicBezTo>
                      <a:pt x="41985" y="1740"/>
                      <a:pt x="42060" y="1764"/>
                      <a:pt x="42135" y="1764"/>
                    </a:cubicBezTo>
                    <a:cubicBezTo>
                      <a:pt x="42188" y="1764"/>
                      <a:pt x="42242" y="1752"/>
                      <a:pt x="42292" y="1727"/>
                    </a:cubicBezTo>
                    <a:cubicBezTo>
                      <a:pt x="42422" y="1658"/>
                      <a:pt x="42557" y="1624"/>
                      <a:pt x="42694" y="1624"/>
                    </a:cubicBezTo>
                    <a:cubicBezTo>
                      <a:pt x="42770" y="1624"/>
                      <a:pt x="42846" y="1635"/>
                      <a:pt x="42923" y="1656"/>
                    </a:cubicBezTo>
                    <a:cubicBezTo>
                      <a:pt x="43173" y="1692"/>
                      <a:pt x="43423" y="1692"/>
                      <a:pt x="43685" y="1739"/>
                    </a:cubicBezTo>
                    <a:cubicBezTo>
                      <a:pt x="43836" y="1772"/>
                      <a:pt x="43994" y="1797"/>
                      <a:pt x="44152" y="1797"/>
                    </a:cubicBezTo>
                    <a:cubicBezTo>
                      <a:pt x="44343" y="1797"/>
                      <a:pt x="44533" y="1760"/>
                      <a:pt x="44709" y="1656"/>
                    </a:cubicBezTo>
                    <a:cubicBezTo>
                      <a:pt x="44848" y="1571"/>
                      <a:pt x="45003" y="1529"/>
                      <a:pt x="45158" y="1529"/>
                    </a:cubicBezTo>
                    <a:cubicBezTo>
                      <a:pt x="45307" y="1529"/>
                      <a:pt x="45455" y="1568"/>
                      <a:pt x="45590" y="1644"/>
                    </a:cubicBezTo>
                    <a:cubicBezTo>
                      <a:pt x="45610" y="1653"/>
                      <a:pt x="45630" y="1656"/>
                      <a:pt x="45649" y="1656"/>
                    </a:cubicBezTo>
                    <a:cubicBezTo>
                      <a:pt x="45709" y="1656"/>
                      <a:pt x="45765" y="1620"/>
                      <a:pt x="45828" y="1584"/>
                    </a:cubicBezTo>
                    <a:cubicBezTo>
                      <a:pt x="45878" y="1551"/>
                      <a:pt x="45941" y="1517"/>
                      <a:pt x="45998" y="1517"/>
                    </a:cubicBezTo>
                    <a:cubicBezTo>
                      <a:pt x="46022" y="1517"/>
                      <a:pt x="46045" y="1523"/>
                      <a:pt x="46066" y="1537"/>
                    </a:cubicBezTo>
                    <a:cubicBezTo>
                      <a:pt x="46209" y="1620"/>
                      <a:pt x="46352" y="1692"/>
                      <a:pt x="46495" y="1751"/>
                    </a:cubicBezTo>
                    <a:cubicBezTo>
                      <a:pt x="46552" y="1777"/>
                      <a:pt x="46613" y="1788"/>
                      <a:pt x="46674" y="1788"/>
                    </a:cubicBezTo>
                    <a:cubicBezTo>
                      <a:pt x="46726" y="1788"/>
                      <a:pt x="46778" y="1780"/>
                      <a:pt x="46828" y="1763"/>
                    </a:cubicBezTo>
                    <a:cubicBezTo>
                      <a:pt x="46951" y="1709"/>
                      <a:pt x="47085" y="1681"/>
                      <a:pt x="47222" y="1681"/>
                    </a:cubicBezTo>
                    <a:cubicBezTo>
                      <a:pt x="47324" y="1681"/>
                      <a:pt x="47428" y="1697"/>
                      <a:pt x="47531" y="1727"/>
                    </a:cubicBezTo>
                    <a:cubicBezTo>
                      <a:pt x="47745" y="1799"/>
                      <a:pt x="47947" y="1930"/>
                      <a:pt x="48102" y="2108"/>
                    </a:cubicBezTo>
                    <a:cubicBezTo>
                      <a:pt x="48173" y="2192"/>
                      <a:pt x="48269" y="2263"/>
                      <a:pt x="48376" y="2311"/>
                    </a:cubicBezTo>
                    <a:cubicBezTo>
                      <a:pt x="48507" y="2370"/>
                      <a:pt x="48674" y="2370"/>
                      <a:pt x="48805" y="2442"/>
                    </a:cubicBezTo>
                    <a:cubicBezTo>
                      <a:pt x="48876" y="2501"/>
                      <a:pt x="48947" y="2573"/>
                      <a:pt x="48983" y="2656"/>
                    </a:cubicBezTo>
                    <a:cubicBezTo>
                      <a:pt x="49043" y="2739"/>
                      <a:pt x="49090" y="2823"/>
                      <a:pt x="49162" y="2894"/>
                    </a:cubicBezTo>
                    <a:cubicBezTo>
                      <a:pt x="49328" y="3097"/>
                      <a:pt x="49555" y="3251"/>
                      <a:pt x="49805" y="3335"/>
                    </a:cubicBezTo>
                    <a:cubicBezTo>
                      <a:pt x="49912" y="3382"/>
                      <a:pt x="50031" y="3430"/>
                      <a:pt x="50055" y="3561"/>
                    </a:cubicBezTo>
                    <a:cubicBezTo>
                      <a:pt x="50078" y="3656"/>
                      <a:pt x="50126" y="3728"/>
                      <a:pt x="50198" y="3787"/>
                    </a:cubicBezTo>
                    <a:cubicBezTo>
                      <a:pt x="50233" y="3823"/>
                      <a:pt x="50269" y="3847"/>
                      <a:pt x="50305" y="3882"/>
                    </a:cubicBezTo>
                    <a:cubicBezTo>
                      <a:pt x="50329" y="3930"/>
                      <a:pt x="50352" y="3966"/>
                      <a:pt x="50364" y="4013"/>
                    </a:cubicBezTo>
                    <a:cubicBezTo>
                      <a:pt x="50412" y="4180"/>
                      <a:pt x="50710" y="4239"/>
                      <a:pt x="50662" y="4478"/>
                    </a:cubicBezTo>
                    <a:cubicBezTo>
                      <a:pt x="50662" y="4585"/>
                      <a:pt x="50710" y="4680"/>
                      <a:pt x="50793" y="4740"/>
                    </a:cubicBezTo>
                    <a:cubicBezTo>
                      <a:pt x="50864" y="4799"/>
                      <a:pt x="50936" y="4871"/>
                      <a:pt x="50971" y="4966"/>
                    </a:cubicBezTo>
                    <a:cubicBezTo>
                      <a:pt x="50995" y="5001"/>
                      <a:pt x="51007" y="5037"/>
                      <a:pt x="51019" y="5073"/>
                    </a:cubicBezTo>
                    <a:cubicBezTo>
                      <a:pt x="51031" y="5144"/>
                      <a:pt x="51031" y="5228"/>
                      <a:pt x="51007" y="5311"/>
                    </a:cubicBezTo>
                    <a:cubicBezTo>
                      <a:pt x="50948" y="5466"/>
                      <a:pt x="50852" y="5621"/>
                      <a:pt x="50900" y="5763"/>
                    </a:cubicBezTo>
                    <a:lnTo>
                      <a:pt x="50983" y="6121"/>
                    </a:lnTo>
                    <a:cubicBezTo>
                      <a:pt x="50995" y="6180"/>
                      <a:pt x="51007" y="6240"/>
                      <a:pt x="51019" y="6299"/>
                    </a:cubicBezTo>
                    <a:lnTo>
                      <a:pt x="51031" y="6478"/>
                    </a:lnTo>
                    <a:cubicBezTo>
                      <a:pt x="51055" y="6597"/>
                      <a:pt x="51067" y="6716"/>
                      <a:pt x="51079" y="6847"/>
                    </a:cubicBezTo>
                    <a:lnTo>
                      <a:pt x="51102" y="7276"/>
                    </a:lnTo>
                    <a:cubicBezTo>
                      <a:pt x="51460" y="7847"/>
                      <a:pt x="51352" y="8466"/>
                      <a:pt x="51352" y="9073"/>
                    </a:cubicBezTo>
                    <a:cubicBezTo>
                      <a:pt x="51352" y="9252"/>
                      <a:pt x="51317" y="9431"/>
                      <a:pt x="51233" y="9585"/>
                    </a:cubicBezTo>
                    <a:cubicBezTo>
                      <a:pt x="51055" y="9847"/>
                      <a:pt x="51067" y="10205"/>
                      <a:pt x="51257" y="10455"/>
                    </a:cubicBezTo>
                    <a:cubicBezTo>
                      <a:pt x="51364" y="10609"/>
                      <a:pt x="51388" y="10788"/>
                      <a:pt x="51341" y="10967"/>
                    </a:cubicBezTo>
                    <a:cubicBezTo>
                      <a:pt x="51305" y="11133"/>
                      <a:pt x="51138" y="11276"/>
                      <a:pt x="51245" y="11455"/>
                    </a:cubicBezTo>
                    <a:cubicBezTo>
                      <a:pt x="51352" y="11645"/>
                      <a:pt x="51114" y="11883"/>
                      <a:pt x="51293" y="12086"/>
                    </a:cubicBezTo>
                    <a:cubicBezTo>
                      <a:pt x="51245" y="12288"/>
                      <a:pt x="51102" y="12491"/>
                      <a:pt x="51233" y="12717"/>
                    </a:cubicBezTo>
                    <a:cubicBezTo>
                      <a:pt x="51352" y="12943"/>
                      <a:pt x="51150" y="13217"/>
                      <a:pt x="51341" y="13467"/>
                    </a:cubicBezTo>
                    <a:cubicBezTo>
                      <a:pt x="51412" y="13586"/>
                      <a:pt x="51424" y="13729"/>
                      <a:pt x="51364" y="13848"/>
                    </a:cubicBezTo>
                    <a:cubicBezTo>
                      <a:pt x="51221" y="14110"/>
                      <a:pt x="51305" y="14360"/>
                      <a:pt x="51388" y="14610"/>
                    </a:cubicBezTo>
                    <a:cubicBezTo>
                      <a:pt x="51460" y="14824"/>
                      <a:pt x="51436" y="15050"/>
                      <a:pt x="51329" y="15253"/>
                    </a:cubicBezTo>
                    <a:cubicBezTo>
                      <a:pt x="51031" y="15800"/>
                      <a:pt x="51186" y="16360"/>
                      <a:pt x="51281" y="16920"/>
                    </a:cubicBezTo>
                    <a:cubicBezTo>
                      <a:pt x="51602" y="17384"/>
                      <a:pt x="51352" y="17955"/>
                      <a:pt x="51710" y="18432"/>
                    </a:cubicBezTo>
                    <a:cubicBezTo>
                      <a:pt x="51757" y="18491"/>
                      <a:pt x="51722" y="18610"/>
                      <a:pt x="51674" y="18682"/>
                    </a:cubicBezTo>
                    <a:cubicBezTo>
                      <a:pt x="51531" y="18908"/>
                      <a:pt x="51472" y="19182"/>
                      <a:pt x="51507" y="19444"/>
                    </a:cubicBezTo>
                    <a:cubicBezTo>
                      <a:pt x="51531" y="19658"/>
                      <a:pt x="51483" y="19884"/>
                      <a:pt x="51376" y="20075"/>
                    </a:cubicBezTo>
                    <a:cubicBezTo>
                      <a:pt x="51293" y="20206"/>
                      <a:pt x="51364" y="20337"/>
                      <a:pt x="51388" y="20444"/>
                    </a:cubicBezTo>
                    <a:cubicBezTo>
                      <a:pt x="51424" y="20563"/>
                      <a:pt x="51400" y="20694"/>
                      <a:pt x="51317" y="20789"/>
                    </a:cubicBezTo>
                    <a:cubicBezTo>
                      <a:pt x="51305" y="20825"/>
                      <a:pt x="51281" y="20861"/>
                      <a:pt x="51257" y="20896"/>
                    </a:cubicBezTo>
                    <a:cubicBezTo>
                      <a:pt x="51233" y="20932"/>
                      <a:pt x="51221" y="20968"/>
                      <a:pt x="51198" y="21003"/>
                    </a:cubicBezTo>
                    <a:cubicBezTo>
                      <a:pt x="51162" y="21075"/>
                      <a:pt x="51138" y="21146"/>
                      <a:pt x="51126" y="21218"/>
                    </a:cubicBezTo>
                    <a:cubicBezTo>
                      <a:pt x="51114" y="21301"/>
                      <a:pt x="51102" y="21373"/>
                      <a:pt x="51102" y="21456"/>
                    </a:cubicBezTo>
                    <a:cubicBezTo>
                      <a:pt x="51102" y="21527"/>
                      <a:pt x="51114" y="21611"/>
                      <a:pt x="51138" y="21682"/>
                    </a:cubicBezTo>
                    <a:cubicBezTo>
                      <a:pt x="51198" y="21861"/>
                      <a:pt x="51210" y="22051"/>
                      <a:pt x="51162" y="22242"/>
                    </a:cubicBezTo>
                    <a:cubicBezTo>
                      <a:pt x="51138" y="22325"/>
                      <a:pt x="51114" y="22408"/>
                      <a:pt x="51091" y="22504"/>
                    </a:cubicBezTo>
                    <a:cubicBezTo>
                      <a:pt x="51055" y="22587"/>
                      <a:pt x="51007" y="22670"/>
                      <a:pt x="50960" y="22742"/>
                    </a:cubicBezTo>
                    <a:cubicBezTo>
                      <a:pt x="50674" y="23242"/>
                      <a:pt x="50340" y="23670"/>
                      <a:pt x="50114" y="24230"/>
                    </a:cubicBezTo>
                    <a:cubicBezTo>
                      <a:pt x="50078" y="24313"/>
                      <a:pt x="50043" y="24385"/>
                      <a:pt x="49936" y="24397"/>
                    </a:cubicBezTo>
                    <a:cubicBezTo>
                      <a:pt x="49650" y="24421"/>
                      <a:pt x="49531" y="24671"/>
                      <a:pt x="49305" y="24778"/>
                    </a:cubicBezTo>
                    <a:cubicBezTo>
                      <a:pt x="49043" y="24897"/>
                      <a:pt x="48781" y="24980"/>
                      <a:pt x="48507" y="25040"/>
                    </a:cubicBezTo>
                    <a:cubicBezTo>
                      <a:pt x="48471" y="25052"/>
                      <a:pt x="48435" y="25075"/>
                      <a:pt x="48400" y="25099"/>
                    </a:cubicBezTo>
                    <a:cubicBezTo>
                      <a:pt x="48281" y="25183"/>
                      <a:pt x="48173" y="25325"/>
                      <a:pt x="48019" y="25373"/>
                    </a:cubicBezTo>
                    <a:cubicBezTo>
                      <a:pt x="47962" y="25392"/>
                      <a:pt x="47899" y="25396"/>
                      <a:pt x="47835" y="25396"/>
                    </a:cubicBezTo>
                    <a:cubicBezTo>
                      <a:pt x="47792" y="25396"/>
                      <a:pt x="47749" y="25394"/>
                      <a:pt x="47706" y="25394"/>
                    </a:cubicBezTo>
                    <a:cubicBezTo>
                      <a:pt x="47654" y="25394"/>
                      <a:pt x="47602" y="25397"/>
                      <a:pt x="47554" y="25409"/>
                    </a:cubicBezTo>
                    <a:cubicBezTo>
                      <a:pt x="47411" y="25433"/>
                      <a:pt x="47281" y="25456"/>
                      <a:pt x="47150" y="25492"/>
                    </a:cubicBezTo>
                    <a:lnTo>
                      <a:pt x="47054" y="25516"/>
                    </a:lnTo>
                    <a:lnTo>
                      <a:pt x="46947" y="25540"/>
                    </a:lnTo>
                    <a:lnTo>
                      <a:pt x="46745" y="25575"/>
                    </a:lnTo>
                    <a:cubicBezTo>
                      <a:pt x="46554" y="25623"/>
                      <a:pt x="46364" y="25718"/>
                      <a:pt x="46209" y="25849"/>
                    </a:cubicBezTo>
                    <a:cubicBezTo>
                      <a:pt x="45995" y="25992"/>
                      <a:pt x="45959" y="26099"/>
                      <a:pt x="46149" y="26445"/>
                    </a:cubicBezTo>
                    <a:cubicBezTo>
                      <a:pt x="46328" y="26730"/>
                      <a:pt x="46328" y="26730"/>
                      <a:pt x="46209" y="26849"/>
                    </a:cubicBezTo>
                    <a:lnTo>
                      <a:pt x="46007" y="27064"/>
                    </a:lnTo>
                    <a:cubicBezTo>
                      <a:pt x="46084" y="27097"/>
                      <a:pt x="46161" y="27160"/>
                      <a:pt x="46238" y="27160"/>
                    </a:cubicBezTo>
                    <a:cubicBezTo>
                      <a:pt x="46244" y="27160"/>
                      <a:pt x="46250" y="27160"/>
                      <a:pt x="46257" y="27159"/>
                    </a:cubicBezTo>
                    <a:cubicBezTo>
                      <a:pt x="46900" y="27135"/>
                      <a:pt x="47590" y="27052"/>
                      <a:pt x="48078" y="26599"/>
                    </a:cubicBezTo>
                    <a:cubicBezTo>
                      <a:pt x="48209" y="26468"/>
                      <a:pt x="48424" y="26457"/>
                      <a:pt x="48638" y="26457"/>
                    </a:cubicBezTo>
                    <a:cubicBezTo>
                      <a:pt x="48769" y="26457"/>
                      <a:pt x="48888" y="26445"/>
                      <a:pt x="49019" y="26409"/>
                    </a:cubicBezTo>
                    <a:cubicBezTo>
                      <a:pt x="49138" y="26385"/>
                      <a:pt x="49245" y="26337"/>
                      <a:pt x="49352" y="26278"/>
                    </a:cubicBezTo>
                    <a:cubicBezTo>
                      <a:pt x="49459" y="26206"/>
                      <a:pt x="49543" y="26123"/>
                      <a:pt x="49626" y="26028"/>
                    </a:cubicBezTo>
                    <a:cubicBezTo>
                      <a:pt x="49674" y="25992"/>
                      <a:pt x="49709" y="25933"/>
                      <a:pt x="49745" y="25885"/>
                    </a:cubicBezTo>
                    <a:cubicBezTo>
                      <a:pt x="49781" y="25825"/>
                      <a:pt x="49805" y="25766"/>
                      <a:pt x="49828" y="25706"/>
                    </a:cubicBezTo>
                    <a:cubicBezTo>
                      <a:pt x="49912" y="25575"/>
                      <a:pt x="50055" y="25504"/>
                      <a:pt x="50198" y="25504"/>
                    </a:cubicBezTo>
                    <a:cubicBezTo>
                      <a:pt x="50400" y="25480"/>
                      <a:pt x="50579" y="25373"/>
                      <a:pt x="50698" y="25206"/>
                    </a:cubicBezTo>
                    <a:cubicBezTo>
                      <a:pt x="50793" y="25099"/>
                      <a:pt x="50852" y="24956"/>
                      <a:pt x="50924" y="24837"/>
                    </a:cubicBezTo>
                    <a:cubicBezTo>
                      <a:pt x="51007" y="24706"/>
                      <a:pt x="51126" y="24611"/>
                      <a:pt x="51257" y="24552"/>
                    </a:cubicBezTo>
                    <a:lnTo>
                      <a:pt x="51519" y="24194"/>
                    </a:lnTo>
                    <a:cubicBezTo>
                      <a:pt x="51614" y="24075"/>
                      <a:pt x="51686" y="23944"/>
                      <a:pt x="51769" y="23825"/>
                    </a:cubicBezTo>
                    <a:cubicBezTo>
                      <a:pt x="51912" y="23563"/>
                      <a:pt x="52055" y="23301"/>
                      <a:pt x="52174" y="23028"/>
                    </a:cubicBezTo>
                    <a:cubicBezTo>
                      <a:pt x="52234" y="22885"/>
                      <a:pt x="52186" y="22706"/>
                      <a:pt x="52067" y="22611"/>
                    </a:cubicBezTo>
                    <a:cubicBezTo>
                      <a:pt x="51983" y="22551"/>
                      <a:pt x="51924" y="22456"/>
                      <a:pt x="51912" y="22361"/>
                    </a:cubicBezTo>
                    <a:cubicBezTo>
                      <a:pt x="51900" y="22266"/>
                      <a:pt x="51936" y="22182"/>
                      <a:pt x="51995" y="22111"/>
                    </a:cubicBezTo>
                    <a:cubicBezTo>
                      <a:pt x="52210" y="21825"/>
                      <a:pt x="52317" y="21670"/>
                      <a:pt x="52364" y="21492"/>
                    </a:cubicBezTo>
                    <a:cubicBezTo>
                      <a:pt x="52400" y="21384"/>
                      <a:pt x="52424" y="21289"/>
                      <a:pt x="52436" y="21194"/>
                    </a:cubicBezTo>
                    <a:cubicBezTo>
                      <a:pt x="52448" y="21134"/>
                      <a:pt x="52460" y="21063"/>
                      <a:pt x="52472" y="20992"/>
                    </a:cubicBezTo>
                    <a:cubicBezTo>
                      <a:pt x="52472" y="20908"/>
                      <a:pt x="52472" y="20825"/>
                      <a:pt x="52484" y="20730"/>
                    </a:cubicBezTo>
                    <a:cubicBezTo>
                      <a:pt x="52484" y="20646"/>
                      <a:pt x="52495" y="20563"/>
                      <a:pt x="52519" y="20491"/>
                    </a:cubicBezTo>
                    <a:lnTo>
                      <a:pt x="52555" y="20372"/>
                    </a:lnTo>
                    <a:cubicBezTo>
                      <a:pt x="52567" y="20337"/>
                      <a:pt x="52579" y="20301"/>
                      <a:pt x="52591" y="20265"/>
                    </a:cubicBezTo>
                    <a:cubicBezTo>
                      <a:pt x="52638" y="20110"/>
                      <a:pt x="52615" y="19956"/>
                      <a:pt x="52543" y="19813"/>
                    </a:cubicBezTo>
                    <a:cubicBezTo>
                      <a:pt x="52615" y="19610"/>
                      <a:pt x="52650" y="19396"/>
                      <a:pt x="52674" y="19182"/>
                    </a:cubicBezTo>
                    <a:cubicBezTo>
                      <a:pt x="52662" y="18967"/>
                      <a:pt x="52519" y="18765"/>
                      <a:pt x="52495" y="18551"/>
                    </a:cubicBezTo>
                    <a:cubicBezTo>
                      <a:pt x="52460" y="18289"/>
                      <a:pt x="52400" y="18027"/>
                      <a:pt x="52531" y="17777"/>
                    </a:cubicBezTo>
                    <a:cubicBezTo>
                      <a:pt x="52662" y="17515"/>
                      <a:pt x="52436" y="17277"/>
                      <a:pt x="52626" y="17027"/>
                    </a:cubicBezTo>
                    <a:cubicBezTo>
                      <a:pt x="52769" y="16848"/>
                      <a:pt x="52484" y="16622"/>
                      <a:pt x="52615" y="16396"/>
                    </a:cubicBezTo>
                    <a:cubicBezTo>
                      <a:pt x="52757" y="16158"/>
                      <a:pt x="52686" y="15884"/>
                      <a:pt x="52698" y="15622"/>
                    </a:cubicBezTo>
                    <a:cubicBezTo>
                      <a:pt x="52734" y="15312"/>
                      <a:pt x="52650" y="15003"/>
                      <a:pt x="52472" y="14741"/>
                    </a:cubicBezTo>
                    <a:cubicBezTo>
                      <a:pt x="52353" y="14574"/>
                      <a:pt x="52484" y="14407"/>
                      <a:pt x="52567" y="14241"/>
                    </a:cubicBezTo>
                    <a:cubicBezTo>
                      <a:pt x="52591" y="14169"/>
                      <a:pt x="52531" y="14098"/>
                      <a:pt x="52412" y="14050"/>
                    </a:cubicBezTo>
                    <a:cubicBezTo>
                      <a:pt x="52293" y="14003"/>
                      <a:pt x="52245" y="13943"/>
                      <a:pt x="52269" y="13860"/>
                    </a:cubicBezTo>
                    <a:cubicBezTo>
                      <a:pt x="52281" y="13729"/>
                      <a:pt x="52388" y="13574"/>
                      <a:pt x="52329" y="13479"/>
                    </a:cubicBezTo>
                    <a:cubicBezTo>
                      <a:pt x="52186" y="13205"/>
                      <a:pt x="52257" y="12991"/>
                      <a:pt x="52484" y="12764"/>
                    </a:cubicBezTo>
                    <a:cubicBezTo>
                      <a:pt x="52734" y="12502"/>
                      <a:pt x="52686" y="12193"/>
                      <a:pt x="52603" y="11883"/>
                    </a:cubicBezTo>
                    <a:cubicBezTo>
                      <a:pt x="52591" y="11812"/>
                      <a:pt x="52495" y="11740"/>
                      <a:pt x="52412" y="11693"/>
                    </a:cubicBezTo>
                    <a:cubicBezTo>
                      <a:pt x="52329" y="11645"/>
                      <a:pt x="52222" y="11574"/>
                      <a:pt x="52257" y="11514"/>
                    </a:cubicBezTo>
                    <a:cubicBezTo>
                      <a:pt x="52448" y="11157"/>
                      <a:pt x="52388" y="10836"/>
                      <a:pt x="52174" y="10514"/>
                    </a:cubicBezTo>
                    <a:cubicBezTo>
                      <a:pt x="52103" y="10395"/>
                      <a:pt x="52174" y="10252"/>
                      <a:pt x="52317" y="10169"/>
                    </a:cubicBezTo>
                    <a:cubicBezTo>
                      <a:pt x="52543" y="10074"/>
                      <a:pt x="52662" y="9835"/>
                      <a:pt x="52603" y="9609"/>
                    </a:cubicBezTo>
                    <a:cubicBezTo>
                      <a:pt x="52567" y="9395"/>
                      <a:pt x="52424" y="9192"/>
                      <a:pt x="52543" y="8978"/>
                    </a:cubicBezTo>
                    <a:cubicBezTo>
                      <a:pt x="52555" y="8954"/>
                      <a:pt x="52519" y="8895"/>
                      <a:pt x="52472" y="8871"/>
                    </a:cubicBezTo>
                    <a:cubicBezTo>
                      <a:pt x="52317" y="8776"/>
                      <a:pt x="52055" y="8704"/>
                      <a:pt x="52412" y="8538"/>
                    </a:cubicBezTo>
                    <a:cubicBezTo>
                      <a:pt x="52460" y="8514"/>
                      <a:pt x="52519" y="8466"/>
                      <a:pt x="52507" y="8442"/>
                    </a:cubicBezTo>
                    <a:cubicBezTo>
                      <a:pt x="52364" y="8145"/>
                      <a:pt x="52591" y="7835"/>
                      <a:pt x="52484" y="7561"/>
                    </a:cubicBezTo>
                    <a:cubicBezTo>
                      <a:pt x="52412" y="7395"/>
                      <a:pt x="52376" y="7228"/>
                      <a:pt x="52353" y="7049"/>
                    </a:cubicBezTo>
                    <a:cubicBezTo>
                      <a:pt x="52341" y="6966"/>
                      <a:pt x="52329" y="6883"/>
                      <a:pt x="52329" y="6787"/>
                    </a:cubicBezTo>
                    <a:cubicBezTo>
                      <a:pt x="52317" y="6704"/>
                      <a:pt x="52305" y="6609"/>
                      <a:pt x="52305" y="6514"/>
                    </a:cubicBezTo>
                    <a:cubicBezTo>
                      <a:pt x="52245" y="5585"/>
                      <a:pt x="51995" y="4668"/>
                      <a:pt x="51579" y="3835"/>
                    </a:cubicBezTo>
                    <a:cubicBezTo>
                      <a:pt x="51519" y="3716"/>
                      <a:pt x="51448" y="3597"/>
                      <a:pt x="51388" y="3466"/>
                    </a:cubicBezTo>
                    <a:cubicBezTo>
                      <a:pt x="51341" y="3335"/>
                      <a:pt x="51293" y="3204"/>
                      <a:pt x="51245" y="3061"/>
                    </a:cubicBezTo>
                    <a:cubicBezTo>
                      <a:pt x="51210" y="2930"/>
                      <a:pt x="51138" y="2799"/>
                      <a:pt x="51043" y="2692"/>
                    </a:cubicBezTo>
                    <a:cubicBezTo>
                      <a:pt x="50948" y="2596"/>
                      <a:pt x="50817" y="2513"/>
                      <a:pt x="50686" y="2465"/>
                    </a:cubicBezTo>
                    <a:cubicBezTo>
                      <a:pt x="50424" y="2370"/>
                      <a:pt x="50174" y="2239"/>
                      <a:pt x="49948" y="2084"/>
                    </a:cubicBezTo>
                    <a:cubicBezTo>
                      <a:pt x="49805" y="2001"/>
                      <a:pt x="49769" y="1775"/>
                      <a:pt x="49638" y="1644"/>
                    </a:cubicBezTo>
                    <a:cubicBezTo>
                      <a:pt x="49555" y="1561"/>
                      <a:pt x="49447" y="1489"/>
                      <a:pt x="49352" y="1442"/>
                    </a:cubicBezTo>
                    <a:cubicBezTo>
                      <a:pt x="49245" y="1394"/>
                      <a:pt x="49138" y="1322"/>
                      <a:pt x="49055" y="1251"/>
                    </a:cubicBezTo>
                    <a:cubicBezTo>
                      <a:pt x="48900" y="1144"/>
                      <a:pt x="48816" y="941"/>
                      <a:pt x="48650" y="858"/>
                    </a:cubicBezTo>
                    <a:cubicBezTo>
                      <a:pt x="48543" y="811"/>
                      <a:pt x="48424" y="775"/>
                      <a:pt x="48304" y="775"/>
                    </a:cubicBezTo>
                    <a:cubicBezTo>
                      <a:pt x="48185" y="763"/>
                      <a:pt x="48066" y="763"/>
                      <a:pt x="47947" y="751"/>
                    </a:cubicBezTo>
                    <a:cubicBezTo>
                      <a:pt x="47804" y="620"/>
                      <a:pt x="47626" y="560"/>
                      <a:pt x="47435" y="560"/>
                    </a:cubicBezTo>
                    <a:cubicBezTo>
                      <a:pt x="47396" y="556"/>
                      <a:pt x="47357" y="554"/>
                      <a:pt x="47318" y="554"/>
                    </a:cubicBezTo>
                    <a:cubicBezTo>
                      <a:pt x="47189" y="554"/>
                      <a:pt x="47061" y="574"/>
                      <a:pt x="46937" y="574"/>
                    </a:cubicBezTo>
                    <a:cubicBezTo>
                      <a:pt x="46917" y="574"/>
                      <a:pt x="46896" y="574"/>
                      <a:pt x="46876" y="572"/>
                    </a:cubicBezTo>
                    <a:cubicBezTo>
                      <a:pt x="46649" y="560"/>
                      <a:pt x="46423" y="537"/>
                      <a:pt x="46197" y="489"/>
                    </a:cubicBezTo>
                    <a:cubicBezTo>
                      <a:pt x="46067" y="446"/>
                      <a:pt x="45957" y="390"/>
                      <a:pt x="45833" y="390"/>
                    </a:cubicBezTo>
                    <a:cubicBezTo>
                      <a:pt x="45786" y="390"/>
                      <a:pt x="45737" y="398"/>
                      <a:pt x="45685" y="418"/>
                    </a:cubicBezTo>
                    <a:cubicBezTo>
                      <a:pt x="45483" y="489"/>
                      <a:pt x="45256" y="525"/>
                      <a:pt x="45042" y="525"/>
                    </a:cubicBezTo>
                    <a:cubicBezTo>
                      <a:pt x="44490" y="551"/>
                      <a:pt x="43938" y="559"/>
                      <a:pt x="43386" y="559"/>
                    </a:cubicBezTo>
                    <a:cubicBezTo>
                      <a:pt x="42413" y="559"/>
                      <a:pt x="41438" y="532"/>
                      <a:pt x="40458" y="525"/>
                    </a:cubicBezTo>
                    <a:cubicBezTo>
                      <a:pt x="40327" y="513"/>
                      <a:pt x="40208" y="489"/>
                      <a:pt x="40077" y="453"/>
                    </a:cubicBezTo>
                    <a:cubicBezTo>
                      <a:pt x="39845" y="406"/>
                      <a:pt x="39613" y="382"/>
                      <a:pt x="39381" y="382"/>
                    </a:cubicBezTo>
                    <a:cubicBezTo>
                      <a:pt x="39149" y="382"/>
                      <a:pt x="38916" y="406"/>
                      <a:pt x="38684" y="453"/>
                    </a:cubicBezTo>
                    <a:cubicBezTo>
                      <a:pt x="38456" y="492"/>
                      <a:pt x="38225" y="511"/>
                      <a:pt x="37995" y="511"/>
                    </a:cubicBezTo>
                    <a:cubicBezTo>
                      <a:pt x="37662" y="511"/>
                      <a:pt x="37329" y="471"/>
                      <a:pt x="37005" y="394"/>
                    </a:cubicBezTo>
                    <a:cubicBezTo>
                      <a:pt x="36668" y="304"/>
                      <a:pt x="36322" y="261"/>
                      <a:pt x="35976" y="261"/>
                    </a:cubicBezTo>
                    <a:cubicBezTo>
                      <a:pt x="35493" y="261"/>
                      <a:pt x="35011" y="346"/>
                      <a:pt x="34553" y="513"/>
                    </a:cubicBezTo>
                    <a:cubicBezTo>
                      <a:pt x="34478" y="550"/>
                      <a:pt x="34398" y="569"/>
                      <a:pt x="34319" y="569"/>
                    </a:cubicBezTo>
                    <a:cubicBezTo>
                      <a:pt x="34222" y="569"/>
                      <a:pt x="34126" y="541"/>
                      <a:pt x="34041" y="489"/>
                    </a:cubicBezTo>
                    <a:cubicBezTo>
                      <a:pt x="33850" y="370"/>
                      <a:pt x="33636" y="310"/>
                      <a:pt x="33410" y="310"/>
                    </a:cubicBezTo>
                    <a:cubicBezTo>
                      <a:pt x="33360" y="313"/>
                      <a:pt x="33311" y="315"/>
                      <a:pt x="33261" y="315"/>
                    </a:cubicBezTo>
                    <a:cubicBezTo>
                      <a:pt x="32916" y="315"/>
                      <a:pt x="32567" y="243"/>
                      <a:pt x="32255" y="108"/>
                    </a:cubicBezTo>
                    <a:cubicBezTo>
                      <a:pt x="32231" y="98"/>
                      <a:pt x="32206" y="93"/>
                      <a:pt x="32180" y="93"/>
                    </a:cubicBezTo>
                    <a:cubicBezTo>
                      <a:pt x="32086" y="93"/>
                      <a:pt x="31976" y="146"/>
                      <a:pt x="31874" y="156"/>
                    </a:cubicBezTo>
                    <a:cubicBezTo>
                      <a:pt x="31776" y="182"/>
                      <a:pt x="31684" y="196"/>
                      <a:pt x="31589" y="196"/>
                    </a:cubicBezTo>
                    <a:cubicBezTo>
                      <a:pt x="31558" y="196"/>
                      <a:pt x="31526" y="194"/>
                      <a:pt x="31493" y="191"/>
                    </a:cubicBezTo>
                    <a:cubicBezTo>
                      <a:pt x="31349" y="146"/>
                      <a:pt x="31213" y="107"/>
                      <a:pt x="31076" y="107"/>
                    </a:cubicBezTo>
                    <a:cubicBezTo>
                      <a:pt x="30963" y="107"/>
                      <a:pt x="30849" y="133"/>
                      <a:pt x="30731" y="203"/>
                    </a:cubicBezTo>
                    <a:cubicBezTo>
                      <a:pt x="30687" y="240"/>
                      <a:pt x="30634" y="254"/>
                      <a:pt x="30581" y="254"/>
                    </a:cubicBezTo>
                    <a:cubicBezTo>
                      <a:pt x="30547" y="254"/>
                      <a:pt x="30513" y="248"/>
                      <a:pt x="30481" y="239"/>
                    </a:cubicBezTo>
                    <a:cubicBezTo>
                      <a:pt x="30245" y="100"/>
                      <a:pt x="30003" y="53"/>
                      <a:pt x="29761" y="53"/>
                    </a:cubicBezTo>
                    <a:cubicBezTo>
                      <a:pt x="29526" y="53"/>
                      <a:pt x="29292" y="97"/>
                      <a:pt x="29064" y="144"/>
                    </a:cubicBezTo>
                    <a:cubicBezTo>
                      <a:pt x="29021" y="151"/>
                      <a:pt x="28978" y="154"/>
                      <a:pt x="28935" y="154"/>
                    </a:cubicBezTo>
                    <a:cubicBezTo>
                      <a:pt x="28753" y="154"/>
                      <a:pt x="28580" y="97"/>
                      <a:pt x="28409" y="97"/>
                    </a:cubicBezTo>
                    <a:cubicBezTo>
                      <a:pt x="28369" y="97"/>
                      <a:pt x="28330" y="100"/>
                      <a:pt x="28290" y="108"/>
                    </a:cubicBezTo>
                    <a:cubicBezTo>
                      <a:pt x="28028" y="168"/>
                      <a:pt x="27778" y="263"/>
                      <a:pt x="27528" y="322"/>
                    </a:cubicBezTo>
                    <a:cubicBezTo>
                      <a:pt x="27433" y="334"/>
                      <a:pt x="27349" y="346"/>
                      <a:pt x="27266" y="346"/>
                    </a:cubicBezTo>
                    <a:lnTo>
                      <a:pt x="25564" y="370"/>
                    </a:lnTo>
                    <a:cubicBezTo>
                      <a:pt x="25548" y="371"/>
                      <a:pt x="25533" y="371"/>
                      <a:pt x="25518" y="371"/>
                    </a:cubicBezTo>
                    <a:cubicBezTo>
                      <a:pt x="25355" y="371"/>
                      <a:pt x="25194" y="314"/>
                      <a:pt x="25063" y="227"/>
                    </a:cubicBezTo>
                    <a:cubicBezTo>
                      <a:pt x="24985" y="173"/>
                      <a:pt x="24912" y="150"/>
                      <a:pt x="24843" y="150"/>
                    </a:cubicBezTo>
                    <a:cubicBezTo>
                      <a:pt x="24712" y="150"/>
                      <a:pt x="24593" y="234"/>
                      <a:pt x="24468" y="358"/>
                    </a:cubicBezTo>
                    <a:cubicBezTo>
                      <a:pt x="24361" y="441"/>
                      <a:pt x="24242" y="501"/>
                      <a:pt x="24123" y="549"/>
                    </a:cubicBezTo>
                    <a:cubicBezTo>
                      <a:pt x="23924" y="383"/>
                      <a:pt x="23711" y="346"/>
                      <a:pt x="23496" y="346"/>
                    </a:cubicBezTo>
                    <a:cubicBezTo>
                      <a:pt x="23323" y="346"/>
                      <a:pt x="23149" y="370"/>
                      <a:pt x="22980" y="370"/>
                    </a:cubicBezTo>
                    <a:cubicBezTo>
                      <a:pt x="21492" y="370"/>
                      <a:pt x="20003" y="406"/>
                      <a:pt x="18527" y="418"/>
                    </a:cubicBezTo>
                    <a:cubicBezTo>
                      <a:pt x="17955" y="418"/>
                      <a:pt x="17396" y="418"/>
                      <a:pt x="16824" y="406"/>
                    </a:cubicBezTo>
                    <a:cubicBezTo>
                      <a:pt x="16795" y="408"/>
                      <a:pt x="16767" y="409"/>
                      <a:pt x="16738" y="409"/>
                    </a:cubicBezTo>
                    <a:cubicBezTo>
                      <a:pt x="16592" y="409"/>
                      <a:pt x="16452" y="382"/>
                      <a:pt x="16312" y="322"/>
                    </a:cubicBezTo>
                    <a:cubicBezTo>
                      <a:pt x="16192" y="250"/>
                      <a:pt x="16071" y="230"/>
                      <a:pt x="15950" y="230"/>
                    </a:cubicBezTo>
                    <a:cubicBezTo>
                      <a:pt x="15809" y="230"/>
                      <a:pt x="15668" y="257"/>
                      <a:pt x="15527" y="257"/>
                    </a:cubicBezTo>
                    <a:cubicBezTo>
                      <a:pt x="15491" y="257"/>
                      <a:pt x="15455" y="255"/>
                      <a:pt x="15419" y="251"/>
                    </a:cubicBezTo>
                    <a:cubicBezTo>
                      <a:pt x="15380" y="246"/>
                      <a:pt x="15341" y="243"/>
                      <a:pt x="15301" y="243"/>
                    </a:cubicBezTo>
                    <a:cubicBezTo>
                      <a:pt x="15148" y="243"/>
                      <a:pt x="14995" y="276"/>
                      <a:pt x="14849" y="276"/>
                    </a:cubicBezTo>
                    <a:cubicBezTo>
                      <a:pt x="14784" y="276"/>
                      <a:pt x="14720" y="270"/>
                      <a:pt x="14657" y="251"/>
                    </a:cubicBezTo>
                    <a:cubicBezTo>
                      <a:pt x="14360" y="179"/>
                      <a:pt x="14050" y="132"/>
                      <a:pt x="13753" y="108"/>
                    </a:cubicBezTo>
                    <a:cubicBezTo>
                      <a:pt x="13701" y="105"/>
                      <a:pt x="13650" y="103"/>
                      <a:pt x="13599" y="103"/>
                    </a:cubicBezTo>
                    <a:cubicBezTo>
                      <a:pt x="13327" y="103"/>
                      <a:pt x="13053" y="142"/>
                      <a:pt x="12782" y="142"/>
                    </a:cubicBezTo>
                    <a:cubicBezTo>
                      <a:pt x="12543" y="142"/>
                      <a:pt x="12306" y="112"/>
                      <a:pt x="120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577;p27">
                <a:extLst>
                  <a:ext uri="{FF2B5EF4-FFF2-40B4-BE49-F238E27FC236}">
                    <a16:creationId xmlns:a16="http://schemas.microsoft.com/office/drawing/2014/main" id="{FDDBBCC4-5843-48C4-805A-44254AD6AE09}"/>
                  </a:ext>
                </a:extLst>
              </p:cNvPr>
              <p:cNvSpPr txBox="1"/>
              <p:nvPr/>
            </p:nvSpPr>
            <p:spPr>
              <a:xfrm>
                <a:off x="2909802" y="1752145"/>
                <a:ext cx="1424100" cy="418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92" name="Google Shape;579;p27">
              <a:extLst>
                <a:ext uri="{FF2B5EF4-FFF2-40B4-BE49-F238E27FC236}">
                  <a16:creationId xmlns:a16="http://schemas.microsoft.com/office/drawing/2014/main" id="{7A3B339D-030C-4D73-B42B-F53AB39A66B1}"/>
                </a:ext>
              </a:extLst>
            </p:cNvPr>
            <p:cNvGrpSpPr/>
            <p:nvPr/>
          </p:nvGrpSpPr>
          <p:grpSpPr>
            <a:xfrm>
              <a:off x="2734789" y="2468971"/>
              <a:ext cx="1825891" cy="857866"/>
              <a:chOff x="2794388" y="2468971"/>
              <a:chExt cx="1653792" cy="853121"/>
            </a:xfrm>
          </p:grpSpPr>
          <p:sp>
            <p:nvSpPr>
              <p:cNvPr id="193" name="Google Shape;580;p27">
                <a:extLst>
                  <a:ext uri="{FF2B5EF4-FFF2-40B4-BE49-F238E27FC236}">
                    <a16:creationId xmlns:a16="http://schemas.microsoft.com/office/drawing/2014/main" id="{50CD31BA-24CD-428A-92E9-E612709BC71A}"/>
                  </a:ext>
                </a:extLst>
              </p:cNvPr>
              <p:cNvSpPr/>
              <p:nvPr/>
            </p:nvSpPr>
            <p:spPr>
              <a:xfrm>
                <a:off x="2794388" y="2468971"/>
                <a:ext cx="1653792" cy="853121"/>
              </a:xfrm>
              <a:custGeom>
                <a:avLst/>
                <a:gdLst/>
                <a:ahLst/>
                <a:cxnLst/>
                <a:rect l="l" t="t" r="r" b="b"/>
                <a:pathLst>
                  <a:path w="52782" h="27228" extrusionOk="0">
                    <a:moveTo>
                      <a:pt x="12086" y="1"/>
                    </a:moveTo>
                    <a:lnTo>
                      <a:pt x="11800" y="298"/>
                    </a:lnTo>
                    <a:cubicBezTo>
                      <a:pt x="11623" y="179"/>
                      <a:pt x="11441" y="130"/>
                      <a:pt x="11257" y="130"/>
                    </a:cubicBezTo>
                    <a:cubicBezTo>
                      <a:pt x="11057" y="130"/>
                      <a:pt x="10856" y="188"/>
                      <a:pt x="10657" y="275"/>
                    </a:cubicBezTo>
                    <a:cubicBezTo>
                      <a:pt x="10621" y="287"/>
                      <a:pt x="10580" y="293"/>
                      <a:pt x="10536" y="293"/>
                    </a:cubicBezTo>
                    <a:cubicBezTo>
                      <a:pt x="10493" y="293"/>
                      <a:pt x="10449" y="287"/>
                      <a:pt x="10407" y="275"/>
                    </a:cubicBezTo>
                    <a:cubicBezTo>
                      <a:pt x="10157" y="203"/>
                      <a:pt x="9895" y="179"/>
                      <a:pt x="9633" y="132"/>
                    </a:cubicBezTo>
                    <a:cubicBezTo>
                      <a:pt x="9615" y="131"/>
                      <a:pt x="9597" y="130"/>
                      <a:pt x="9579" y="130"/>
                    </a:cubicBezTo>
                    <a:cubicBezTo>
                      <a:pt x="9419" y="130"/>
                      <a:pt x="9261" y="177"/>
                      <a:pt x="9133" y="263"/>
                    </a:cubicBezTo>
                    <a:cubicBezTo>
                      <a:pt x="9077" y="291"/>
                      <a:pt x="8999" y="333"/>
                      <a:pt x="8939" y="333"/>
                    </a:cubicBezTo>
                    <a:cubicBezTo>
                      <a:pt x="8923" y="333"/>
                      <a:pt x="8908" y="330"/>
                      <a:pt x="8895" y="322"/>
                    </a:cubicBezTo>
                    <a:cubicBezTo>
                      <a:pt x="8677" y="186"/>
                      <a:pt x="8454" y="149"/>
                      <a:pt x="8228" y="149"/>
                    </a:cubicBezTo>
                    <a:cubicBezTo>
                      <a:pt x="8022" y="149"/>
                      <a:pt x="7814" y="180"/>
                      <a:pt x="7609" y="191"/>
                    </a:cubicBezTo>
                    <a:cubicBezTo>
                      <a:pt x="7299" y="191"/>
                      <a:pt x="7002" y="227"/>
                      <a:pt x="6692" y="275"/>
                    </a:cubicBezTo>
                    <a:cubicBezTo>
                      <a:pt x="6621" y="287"/>
                      <a:pt x="6549" y="310"/>
                      <a:pt x="6478" y="334"/>
                    </a:cubicBezTo>
                    <a:cubicBezTo>
                      <a:pt x="6406" y="370"/>
                      <a:pt x="6335" y="406"/>
                      <a:pt x="6252" y="418"/>
                    </a:cubicBezTo>
                    <a:cubicBezTo>
                      <a:pt x="6182" y="442"/>
                      <a:pt x="6113" y="455"/>
                      <a:pt x="6044" y="455"/>
                    </a:cubicBezTo>
                    <a:cubicBezTo>
                      <a:pt x="5948" y="455"/>
                      <a:pt x="5854" y="430"/>
                      <a:pt x="5764" y="382"/>
                    </a:cubicBezTo>
                    <a:cubicBezTo>
                      <a:pt x="5680" y="501"/>
                      <a:pt x="5597" y="620"/>
                      <a:pt x="5513" y="739"/>
                    </a:cubicBezTo>
                    <a:cubicBezTo>
                      <a:pt x="5406" y="632"/>
                      <a:pt x="5287" y="537"/>
                      <a:pt x="5168" y="441"/>
                    </a:cubicBezTo>
                    <a:cubicBezTo>
                      <a:pt x="5147" y="427"/>
                      <a:pt x="5122" y="422"/>
                      <a:pt x="5096" y="422"/>
                    </a:cubicBezTo>
                    <a:cubicBezTo>
                      <a:pt x="5077" y="422"/>
                      <a:pt x="5057" y="425"/>
                      <a:pt x="5037" y="429"/>
                    </a:cubicBezTo>
                    <a:cubicBezTo>
                      <a:pt x="4799" y="489"/>
                      <a:pt x="4525" y="489"/>
                      <a:pt x="4359" y="644"/>
                    </a:cubicBezTo>
                    <a:cubicBezTo>
                      <a:pt x="4228" y="751"/>
                      <a:pt x="4085" y="834"/>
                      <a:pt x="3930" y="894"/>
                    </a:cubicBezTo>
                    <a:cubicBezTo>
                      <a:pt x="3787" y="965"/>
                      <a:pt x="3632" y="1013"/>
                      <a:pt x="3489" y="1060"/>
                    </a:cubicBezTo>
                    <a:cubicBezTo>
                      <a:pt x="3323" y="1108"/>
                      <a:pt x="3168" y="1168"/>
                      <a:pt x="3013" y="1251"/>
                    </a:cubicBezTo>
                    <a:cubicBezTo>
                      <a:pt x="2942" y="1287"/>
                      <a:pt x="2870" y="1322"/>
                      <a:pt x="2799" y="1370"/>
                    </a:cubicBezTo>
                    <a:cubicBezTo>
                      <a:pt x="2727" y="1418"/>
                      <a:pt x="2668" y="1465"/>
                      <a:pt x="2608" y="1525"/>
                    </a:cubicBezTo>
                    <a:cubicBezTo>
                      <a:pt x="2358" y="1751"/>
                      <a:pt x="2096" y="1953"/>
                      <a:pt x="1846" y="2180"/>
                    </a:cubicBezTo>
                    <a:cubicBezTo>
                      <a:pt x="1727" y="2299"/>
                      <a:pt x="1620" y="2430"/>
                      <a:pt x="1525" y="2573"/>
                    </a:cubicBezTo>
                    <a:cubicBezTo>
                      <a:pt x="1430" y="2715"/>
                      <a:pt x="1358" y="2870"/>
                      <a:pt x="1334" y="3037"/>
                    </a:cubicBezTo>
                    <a:cubicBezTo>
                      <a:pt x="1322" y="3120"/>
                      <a:pt x="1192" y="3156"/>
                      <a:pt x="1144" y="3227"/>
                    </a:cubicBezTo>
                    <a:cubicBezTo>
                      <a:pt x="953" y="3442"/>
                      <a:pt x="787" y="3680"/>
                      <a:pt x="656" y="3930"/>
                    </a:cubicBezTo>
                    <a:lnTo>
                      <a:pt x="549" y="4132"/>
                    </a:lnTo>
                    <a:lnTo>
                      <a:pt x="489" y="4239"/>
                    </a:lnTo>
                    <a:lnTo>
                      <a:pt x="441" y="4347"/>
                    </a:lnTo>
                    <a:cubicBezTo>
                      <a:pt x="382" y="4501"/>
                      <a:pt x="334" y="4644"/>
                      <a:pt x="287" y="4787"/>
                    </a:cubicBezTo>
                    <a:cubicBezTo>
                      <a:pt x="239" y="4930"/>
                      <a:pt x="215" y="5085"/>
                      <a:pt x="203" y="5240"/>
                    </a:cubicBezTo>
                    <a:cubicBezTo>
                      <a:pt x="191" y="5323"/>
                      <a:pt x="191" y="5394"/>
                      <a:pt x="191" y="5478"/>
                    </a:cubicBezTo>
                    <a:cubicBezTo>
                      <a:pt x="191" y="5549"/>
                      <a:pt x="203" y="5632"/>
                      <a:pt x="215" y="5704"/>
                    </a:cubicBezTo>
                    <a:cubicBezTo>
                      <a:pt x="144" y="5823"/>
                      <a:pt x="96" y="5942"/>
                      <a:pt x="49" y="6073"/>
                    </a:cubicBezTo>
                    <a:cubicBezTo>
                      <a:pt x="1" y="6323"/>
                      <a:pt x="13" y="6585"/>
                      <a:pt x="84" y="6835"/>
                    </a:cubicBezTo>
                    <a:cubicBezTo>
                      <a:pt x="120" y="6954"/>
                      <a:pt x="168" y="7073"/>
                      <a:pt x="215" y="7180"/>
                    </a:cubicBezTo>
                    <a:cubicBezTo>
                      <a:pt x="263" y="7347"/>
                      <a:pt x="287" y="7526"/>
                      <a:pt x="263" y="7704"/>
                    </a:cubicBezTo>
                    <a:cubicBezTo>
                      <a:pt x="275" y="8442"/>
                      <a:pt x="275" y="9192"/>
                      <a:pt x="299" y="9931"/>
                    </a:cubicBezTo>
                    <a:cubicBezTo>
                      <a:pt x="287" y="10097"/>
                      <a:pt x="310" y="10276"/>
                      <a:pt x="382" y="10443"/>
                    </a:cubicBezTo>
                    <a:cubicBezTo>
                      <a:pt x="501" y="10669"/>
                      <a:pt x="430" y="10847"/>
                      <a:pt x="346" y="11062"/>
                    </a:cubicBezTo>
                    <a:cubicBezTo>
                      <a:pt x="287" y="11228"/>
                      <a:pt x="310" y="11419"/>
                      <a:pt x="430" y="11562"/>
                    </a:cubicBezTo>
                    <a:cubicBezTo>
                      <a:pt x="525" y="11657"/>
                      <a:pt x="537" y="11812"/>
                      <a:pt x="465" y="11931"/>
                    </a:cubicBezTo>
                    <a:cubicBezTo>
                      <a:pt x="358" y="12121"/>
                      <a:pt x="322" y="12348"/>
                      <a:pt x="334" y="12574"/>
                    </a:cubicBezTo>
                    <a:cubicBezTo>
                      <a:pt x="322" y="13657"/>
                      <a:pt x="310" y="14753"/>
                      <a:pt x="370" y="15848"/>
                    </a:cubicBezTo>
                    <a:cubicBezTo>
                      <a:pt x="406" y="16491"/>
                      <a:pt x="430" y="17146"/>
                      <a:pt x="191" y="17789"/>
                    </a:cubicBezTo>
                    <a:cubicBezTo>
                      <a:pt x="168" y="17920"/>
                      <a:pt x="168" y="18051"/>
                      <a:pt x="191" y="18170"/>
                    </a:cubicBezTo>
                    <a:cubicBezTo>
                      <a:pt x="227" y="18467"/>
                      <a:pt x="215" y="18765"/>
                      <a:pt x="179" y="19063"/>
                    </a:cubicBezTo>
                    <a:cubicBezTo>
                      <a:pt x="156" y="19325"/>
                      <a:pt x="132" y="19587"/>
                      <a:pt x="120" y="19848"/>
                    </a:cubicBezTo>
                    <a:lnTo>
                      <a:pt x="108" y="20241"/>
                    </a:lnTo>
                    <a:cubicBezTo>
                      <a:pt x="96" y="20372"/>
                      <a:pt x="108" y="20515"/>
                      <a:pt x="108" y="20658"/>
                    </a:cubicBezTo>
                    <a:cubicBezTo>
                      <a:pt x="144" y="21599"/>
                      <a:pt x="406" y="22527"/>
                      <a:pt x="858" y="23361"/>
                    </a:cubicBezTo>
                    <a:cubicBezTo>
                      <a:pt x="953" y="23516"/>
                      <a:pt x="1037" y="23718"/>
                      <a:pt x="1192" y="23801"/>
                    </a:cubicBezTo>
                    <a:cubicBezTo>
                      <a:pt x="1311" y="23861"/>
                      <a:pt x="1418" y="23956"/>
                      <a:pt x="1501" y="24075"/>
                    </a:cubicBezTo>
                    <a:cubicBezTo>
                      <a:pt x="1561" y="24194"/>
                      <a:pt x="1608" y="24325"/>
                      <a:pt x="1644" y="24456"/>
                    </a:cubicBezTo>
                    <a:cubicBezTo>
                      <a:pt x="1680" y="24575"/>
                      <a:pt x="1727" y="24682"/>
                      <a:pt x="1775" y="24790"/>
                    </a:cubicBezTo>
                    <a:cubicBezTo>
                      <a:pt x="1811" y="24849"/>
                      <a:pt x="1858" y="24921"/>
                      <a:pt x="1906" y="24980"/>
                    </a:cubicBezTo>
                    <a:cubicBezTo>
                      <a:pt x="1942" y="25016"/>
                      <a:pt x="1977" y="25063"/>
                      <a:pt x="2013" y="25111"/>
                    </a:cubicBezTo>
                    <a:cubicBezTo>
                      <a:pt x="2084" y="25171"/>
                      <a:pt x="2168" y="25218"/>
                      <a:pt x="2263" y="25254"/>
                    </a:cubicBezTo>
                    <a:cubicBezTo>
                      <a:pt x="2346" y="25278"/>
                      <a:pt x="2442" y="25325"/>
                      <a:pt x="2525" y="25361"/>
                    </a:cubicBezTo>
                    <a:cubicBezTo>
                      <a:pt x="2620" y="25421"/>
                      <a:pt x="2727" y="25492"/>
                      <a:pt x="2811" y="25563"/>
                    </a:cubicBezTo>
                    <a:cubicBezTo>
                      <a:pt x="2858" y="25599"/>
                      <a:pt x="2906" y="25635"/>
                      <a:pt x="2966" y="25671"/>
                    </a:cubicBezTo>
                    <a:cubicBezTo>
                      <a:pt x="3025" y="25706"/>
                      <a:pt x="3061" y="25730"/>
                      <a:pt x="3108" y="25754"/>
                    </a:cubicBezTo>
                    <a:cubicBezTo>
                      <a:pt x="3227" y="25837"/>
                      <a:pt x="3335" y="25944"/>
                      <a:pt x="3418" y="26064"/>
                    </a:cubicBezTo>
                    <a:cubicBezTo>
                      <a:pt x="3513" y="26171"/>
                      <a:pt x="3644" y="26242"/>
                      <a:pt x="3787" y="26254"/>
                    </a:cubicBezTo>
                    <a:cubicBezTo>
                      <a:pt x="3859" y="26254"/>
                      <a:pt x="3930" y="26278"/>
                      <a:pt x="4001" y="26302"/>
                    </a:cubicBezTo>
                    <a:cubicBezTo>
                      <a:pt x="4073" y="26314"/>
                      <a:pt x="4132" y="26349"/>
                      <a:pt x="4192" y="26385"/>
                    </a:cubicBezTo>
                    <a:cubicBezTo>
                      <a:pt x="4311" y="26456"/>
                      <a:pt x="4418" y="26552"/>
                      <a:pt x="4537" y="26623"/>
                    </a:cubicBezTo>
                    <a:cubicBezTo>
                      <a:pt x="4668" y="26695"/>
                      <a:pt x="4823" y="26718"/>
                      <a:pt x="4954" y="26778"/>
                    </a:cubicBezTo>
                    <a:cubicBezTo>
                      <a:pt x="5037" y="26814"/>
                      <a:pt x="5132" y="26837"/>
                      <a:pt x="5240" y="26849"/>
                    </a:cubicBezTo>
                    <a:lnTo>
                      <a:pt x="5525" y="26849"/>
                    </a:lnTo>
                    <a:cubicBezTo>
                      <a:pt x="5621" y="26849"/>
                      <a:pt x="5716" y="26826"/>
                      <a:pt x="5811" y="26826"/>
                    </a:cubicBezTo>
                    <a:cubicBezTo>
                      <a:pt x="5906" y="26814"/>
                      <a:pt x="6002" y="26790"/>
                      <a:pt x="6097" y="26778"/>
                    </a:cubicBezTo>
                    <a:cubicBezTo>
                      <a:pt x="6406" y="26904"/>
                      <a:pt x="6732" y="26967"/>
                      <a:pt x="7060" y="26967"/>
                    </a:cubicBezTo>
                    <a:cubicBezTo>
                      <a:pt x="7136" y="26967"/>
                      <a:pt x="7212" y="26963"/>
                      <a:pt x="7288" y="26957"/>
                    </a:cubicBezTo>
                    <a:cubicBezTo>
                      <a:pt x="7314" y="26958"/>
                      <a:pt x="7341" y="26959"/>
                      <a:pt x="7368" y="26959"/>
                    </a:cubicBezTo>
                    <a:cubicBezTo>
                      <a:pt x="7558" y="26959"/>
                      <a:pt x="7753" y="26922"/>
                      <a:pt x="7930" y="26849"/>
                    </a:cubicBezTo>
                    <a:cubicBezTo>
                      <a:pt x="8228" y="26695"/>
                      <a:pt x="8526" y="26718"/>
                      <a:pt x="8823" y="26695"/>
                    </a:cubicBezTo>
                    <a:cubicBezTo>
                      <a:pt x="9431" y="26659"/>
                      <a:pt x="10050" y="26647"/>
                      <a:pt x="10657" y="26635"/>
                    </a:cubicBezTo>
                    <a:cubicBezTo>
                      <a:pt x="10793" y="26632"/>
                      <a:pt x="10929" y="26630"/>
                      <a:pt x="11064" y="26630"/>
                    </a:cubicBezTo>
                    <a:cubicBezTo>
                      <a:pt x="11535" y="26630"/>
                      <a:pt x="12005" y="26662"/>
                      <a:pt x="12467" y="26837"/>
                    </a:cubicBezTo>
                    <a:cubicBezTo>
                      <a:pt x="12633" y="26885"/>
                      <a:pt x="12812" y="26909"/>
                      <a:pt x="12991" y="26921"/>
                    </a:cubicBezTo>
                    <a:cubicBezTo>
                      <a:pt x="13765" y="26980"/>
                      <a:pt x="14550" y="26933"/>
                      <a:pt x="15324" y="27171"/>
                    </a:cubicBezTo>
                    <a:cubicBezTo>
                      <a:pt x="15481" y="27206"/>
                      <a:pt x="15638" y="27228"/>
                      <a:pt x="15800" y="27228"/>
                    </a:cubicBezTo>
                    <a:cubicBezTo>
                      <a:pt x="15859" y="27228"/>
                      <a:pt x="15918" y="27225"/>
                      <a:pt x="15979" y="27218"/>
                    </a:cubicBezTo>
                    <a:cubicBezTo>
                      <a:pt x="16090" y="27214"/>
                      <a:pt x="16201" y="27212"/>
                      <a:pt x="16313" y="27212"/>
                    </a:cubicBezTo>
                    <a:cubicBezTo>
                      <a:pt x="16627" y="27212"/>
                      <a:pt x="16942" y="27226"/>
                      <a:pt x="17257" y="27226"/>
                    </a:cubicBezTo>
                    <a:cubicBezTo>
                      <a:pt x="17657" y="27226"/>
                      <a:pt x="18058" y="27203"/>
                      <a:pt x="18456" y="27099"/>
                    </a:cubicBezTo>
                    <a:cubicBezTo>
                      <a:pt x="18493" y="27089"/>
                      <a:pt x="18530" y="27083"/>
                      <a:pt x="18568" y="27083"/>
                    </a:cubicBezTo>
                    <a:cubicBezTo>
                      <a:pt x="18614" y="27083"/>
                      <a:pt x="18660" y="27092"/>
                      <a:pt x="18706" y="27111"/>
                    </a:cubicBezTo>
                    <a:cubicBezTo>
                      <a:pt x="18829" y="27158"/>
                      <a:pt x="18951" y="27174"/>
                      <a:pt x="19073" y="27174"/>
                    </a:cubicBezTo>
                    <a:cubicBezTo>
                      <a:pt x="19333" y="27174"/>
                      <a:pt x="19590" y="27101"/>
                      <a:pt x="19847" y="27101"/>
                    </a:cubicBezTo>
                    <a:cubicBezTo>
                      <a:pt x="19899" y="27101"/>
                      <a:pt x="19951" y="27104"/>
                      <a:pt x="20003" y="27111"/>
                    </a:cubicBezTo>
                    <a:cubicBezTo>
                      <a:pt x="20221" y="27149"/>
                      <a:pt x="20439" y="27158"/>
                      <a:pt x="20656" y="27158"/>
                    </a:cubicBezTo>
                    <a:cubicBezTo>
                      <a:pt x="20823" y="27158"/>
                      <a:pt x="20989" y="27153"/>
                      <a:pt x="21155" y="27153"/>
                    </a:cubicBezTo>
                    <a:cubicBezTo>
                      <a:pt x="21247" y="27153"/>
                      <a:pt x="21340" y="27154"/>
                      <a:pt x="21432" y="27159"/>
                    </a:cubicBezTo>
                    <a:cubicBezTo>
                      <a:pt x="21510" y="27167"/>
                      <a:pt x="21588" y="27171"/>
                      <a:pt x="21665" y="27171"/>
                    </a:cubicBezTo>
                    <a:cubicBezTo>
                      <a:pt x="21944" y="27171"/>
                      <a:pt x="22219" y="27121"/>
                      <a:pt x="22480" y="27028"/>
                    </a:cubicBezTo>
                    <a:cubicBezTo>
                      <a:pt x="22513" y="27013"/>
                      <a:pt x="22550" y="27008"/>
                      <a:pt x="22588" y="27008"/>
                    </a:cubicBezTo>
                    <a:cubicBezTo>
                      <a:pt x="22675" y="27008"/>
                      <a:pt x="22771" y="27035"/>
                      <a:pt x="22861" y="27052"/>
                    </a:cubicBezTo>
                    <a:cubicBezTo>
                      <a:pt x="22980" y="27099"/>
                      <a:pt x="23111" y="27123"/>
                      <a:pt x="23242" y="27135"/>
                    </a:cubicBezTo>
                    <a:cubicBezTo>
                      <a:pt x="23436" y="27102"/>
                      <a:pt x="23631" y="27087"/>
                      <a:pt x="23828" y="27087"/>
                    </a:cubicBezTo>
                    <a:cubicBezTo>
                      <a:pt x="23980" y="27087"/>
                      <a:pt x="24134" y="27096"/>
                      <a:pt x="24290" y="27111"/>
                    </a:cubicBezTo>
                    <a:cubicBezTo>
                      <a:pt x="24499" y="27131"/>
                      <a:pt x="24713" y="27140"/>
                      <a:pt x="24928" y="27140"/>
                    </a:cubicBezTo>
                    <a:cubicBezTo>
                      <a:pt x="25103" y="27140"/>
                      <a:pt x="25280" y="27134"/>
                      <a:pt x="25456" y="27123"/>
                    </a:cubicBezTo>
                    <a:cubicBezTo>
                      <a:pt x="25718" y="27111"/>
                      <a:pt x="25980" y="27064"/>
                      <a:pt x="26242" y="27052"/>
                    </a:cubicBezTo>
                    <a:cubicBezTo>
                      <a:pt x="26504" y="27052"/>
                      <a:pt x="26754" y="27052"/>
                      <a:pt x="27004" y="27064"/>
                    </a:cubicBezTo>
                    <a:cubicBezTo>
                      <a:pt x="27350" y="27076"/>
                      <a:pt x="27695" y="27111"/>
                      <a:pt x="28040" y="27111"/>
                    </a:cubicBezTo>
                    <a:cubicBezTo>
                      <a:pt x="29318" y="27111"/>
                      <a:pt x="30601" y="27117"/>
                      <a:pt x="31883" y="27117"/>
                    </a:cubicBezTo>
                    <a:cubicBezTo>
                      <a:pt x="32523" y="27117"/>
                      <a:pt x="33164" y="27115"/>
                      <a:pt x="33803" y="27111"/>
                    </a:cubicBezTo>
                    <a:cubicBezTo>
                      <a:pt x="34934" y="27111"/>
                      <a:pt x="36065" y="27064"/>
                      <a:pt x="37208" y="27052"/>
                    </a:cubicBezTo>
                    <a:cubicBezTo>
                      <a:pt x="37247" y="27053"/>
                      <a:pt x="37286" y="27053"/>
                      <a:pt x="37326" y="27053"/>
                    </a:cubicBezTo>
                    <a:cubicBezTo>
                      <a:pt x="37764" y="27053"/>
                      <a:pt x="38210" y="26991"/>
                      <a:pt x="38625" y="26849"/>
                    </a:cubicBezTo>
                    <a:cubicBezTo>
                      <a:pt x="38757" y="26793"/>
                      <a:pt x="38895" y="26763"/>
                      <a:pt x="39033" y="26763"/>
                    </a:cubicBezTo>
                    <a:cubicBezTo>
                      <a:pt x="39157" y="26763"/>
                      <a:pt x="39281" y="26787"/>
                      <a:pt x="39399" y="26837"/>
                    </a:cubicBezTo>
                    <a:cubicBezTo>
                      <a:pt x="39556" y="26919"/>
                      <a:pt x="39729" y="26958"/>
                      <a:pt x="39901" y="26958"/>
                    </a:cubicBezTo>
                    <a:cubicBezTo>
                      <a:pt x="40080" y="26958"/>
                      <a:pt x="40259" y="26916"/>
                      <a:pt x="40423" y="26837"/>
                    </a:cubicBezTo>
                    <a:cubicBezTo>
                      <a:pt x="40537" y="26797"/>
                      <a:pt x="40650" y="26778"/>
                      <a:pt x="40768" y="26778"/>
                    </a:cubicBezTo>
                    <a:cubicBezTo>
                      <a:pt x="40823" y="26778"/>
                      <a:pt x="40878" y="26782"/>
                      <a:pt x="40935" y="26790"/>
                    </a:cubicBezTo>
                    <a:lnTo>
                      <a:pt x="43292" y="26706"/>
                    </a:lnTo>
                    <a:lnTo>
                      <a:pt x="43292" y="26671"/>
                    </a:lnTo>
                    <a:lnTo>
                      <a:pt x="45911" y="26647"/>
                    </a:lnTo>
                    <a:cubicBezTo>
                      <a:pt x="45959" y="26635"/>
                      <a:pt x="45995" y="26611"/>
                      <a:pt x="46019" y="26576"/>
                    </a:cubicBezTo>
                    <a:cubicBezTo>
                      <a:pt x="46030" y="26552"/>
                      <a:pt x="46019" y="26480"/>
                      <a:pt x="46007" y="26456"/>
                    </a:cubicBezTo>
                    <a:cubicBezTo>
                      <a:pt x="45959" y="26361"/>
                      <a:pt x="45899" y="26278"/>
                      <a:pt x="45852" y="26195"/>
                    </a:cubicBezTo>
                    <a:cubicBezTo>
                      <a:pt x="45757" y="25968"/>
                      <a:pt x="45542" y="25825"/>
                      <a:pt x="45304" y="25814"/>
                    </a:cubicBezTo>
                    <a:cubicBezTo>
                      <a:pt x="45255" y="25812"/>
                      <a:pt x="45205" y="25812"/>
                      <a:pt x="45156" y="25812"/>
                    </a:cubicBezTo>
                    <a:cubicBezTo>
                      <a:pt x="44837" y="25812"/>
                      <a:pt x="44521" y="25832"/>
                      <a:pt x="44201" y="25832"/>
                    </a:cubicBezTo>
                    <a:cubicBezTo>
                      <a:pt x="44046" y="25832"/>
                      <a:pt x="43890" y="25828"/>
                      <a:pt x="43733" y="25814"/>
                    </a:cubicBezTo>
                    <a:cubicBezTo>
                      <a:pt x="43528" y="25792"/>
                      <a:pt x="43324" y="25785"/>
                      <a:pt x="43121" y="25785"/>
                    </a:cubicBezTo>
                    <a:cubicBezTo>
                      <a:pt x="42724" y="25785"/>
                      <a:pt x="42329" y="25812"/>
                      <a:pt x="41932" y="25812"/>
                    </a:cubicBezTo>
                    <a:cubicBezTo>
                      <a:pt x="41751" y="25812"/>
                      <a:pt x="41569" y="25806"/>
                      <a:pt x="41387" y="25790"/>
                    </a:cubicBezTo>
                    <a:cubicBezTo>
                      <a:pt x="41298" y="25781"/>
                      <a:pt x="41208" y="25776"/>
                      <a:pt x="41119" y="25776"/>
                    </a:cubicBezTo>
                    <a:cubicBezTo>
                      <a:pt x="40853" y="25776"/>
                      <a:pt x="40589" y="25816"/>
                      <a:pt x="40339" y="25897"/>
                    </a:cubicBezTo>
                    <a:cubicBezTo>
                      <a:pt x="40251" y="25926"/>
                      <a:pt x="40166" y="25937"/>
                      <a:pt x="40082" y="25937"/>
                    </a:cubicBezTo>
                    <a:cubicBezTo>
                      <a:pt x="39862" y="25937"/>
                      <a:pt x="39652" y="25865"/>
                      <a:pt x="39434" y="25865"/>
                    </a:cubicBezTo>
                    <a:cubicBezTo>
                      <a:pt x="39395" y="25865"/>
                      <a:pt x="39355" y="25868"/>
                      <a:pt x="39315" y="25873"/>
                    </a:cubicBezTo>
                    <a:cubicBezTo>
                      <a:pt x="39001" y="25913"/>
                      <a:pt x="38687" y="26068"/>
                      <a:pt x="38365" y="26068"/>
                    </a:cubicBezTo>
                    <a:cubicBezTo>
                      <a:pt x="38212" y="26068"/>
                      <a:pt x="38056" y="26033"/>
                      <a:pt x="37898" y="25933"/>
                    </a:cubicBezTo>
                    <a:cubicBezTo>
                      <a:pt x="37879" y="25919"/>
                      <a:pt x="37856" y="25913"/>
                      <a:pt x="37830" y="25913"/>
                    </a:cubicBezTo>
                    <a:cubicBezTo>
                      <a:pt x="37741" y="25913"/>
                      <a:pt x="37621" y="25976"/>
                      <a:pt x="37529" y="26004"/>
                    </a:cubicBezTo>
                    <a:cubicBezTo>
                      <a:pt x="37351" y="26052"/>
                      <a:pt x="37184" y="26123"/>
                      <a:pt x="37017" y="26159"/>
                    </a:cubicBezTo>
                    <a:cubicBezTo>
                      <a:pt x="36842" y="26189"/>
                      <a:pt x="36663" y="26193"/>
                      <a:pt x="36485" y="26193"/>
                    </a:cubicBezTo>
                    <a:cubicBezTo>
                      <a:pt x="36419" y="26193"/>
                      <a:pt x="36352" y="26192"/>
                      <a:pt x="36285" y="26192"/>
                    </a:cubicBezTo>
                    <a:cubicBezTo>
                      <a:pt x="35963" y="26192"/>
                      <a:pt x="35643" y="26206"/>
                      <a:pt x="35339" y="26361"/>
                    </a:cubicBezTo>
                    <a:cubicBezTo>
                      <a:pt x="35172" y="26278"/>
                      <a:pt x="35005" y="26230"/>
                      <a:pt x="34827" y="26206"/>
                    </a:cubicBezTo>
                    <a:cubicBezTo>
                      <a:pt x="34660" y="26206"/>
                      <a:pt x="34505" y="26325"/>
                      <a:pt x="34327" y="26349"/>
                    </a:cubicBezTo>
                    <a:cubicBezTo>
                      <a:pt x="34311" y="26352"/>
                      <a:pt x="34295" y="26353"/>
                      <a:pt x="34279" y="26353"/>
                    </a:cubicBezTo>
                    <a:cubicBezTo>
                      <a:pt x="34141" y="26353"/>
                      <a:pt x="34002" y="26259"/>
                      <a:pt x="33859" y="26259"/>
                    </a:cubicBezTo>
                    <a:cubicBezTo>
                      <a:pt x="33809" y="26259"/>
                      <a:pt x="33759" y="26270"/>
                      <a:pt x="33707" y="26302"/>
                    </a:cubicBezTo>
                    <a:cubicBezTo>
                      <a:pt x="33636" y="26345"/>
                      <a:pt x="33556" y="26366"/>
                      <a:pt x="33478" y="26366"/>
                    </a:cubicBezTo>
                    <a:cubicBezTo>
                      <a:pt x="33426" y="26366"/>
                      <a:pt x="33374" y="26356"/>
                      <a:pt x="33326" y="26337"/>
                    </a:cubicBezTo>
                    <a:cubicBezTo>
                      <a:pt x="33172" y="26266"/>
                      <a:pt x="32981" y="26254"/>
                      <a:pt x="32826" y="26171"/>
                    </a:cubicBezTo>
                    <a:cubicBezTo>
                      <a:pt x="32683" y="26096"/>
                      <a:pt x="32543" y="26048"/>
                      <a:pt x="32401" y="26048"/>
                    </a:cubicBezTo>
                    <a:cubicBezTo>
                      <a:pt x="32295" y="26048"/>
                      <a:pt x="32188" y="26074"/>
                      <a:pt x="32076" y="26135"/>
                    </a:cubicBezTo>
                    <a:cubicBezTo>
                      <a:pt x="31961" y="26075"/>
                      <a:pt x="31849" y="26054"/>
                      <a:pt x="31738" y="26054"/>
                    </a:cubicBezTo>
                    <a:cubicBezTo>
                      <a:pt x="31563" y="26054"/>
                      <a:pt x="31389" y="26106"/>
                      <a:pt x="31207" y="26135"/>
                    </a:cubicBezTo>
                    <a:cubicBezTo>
                      <a:pt x="30970" y="26179"/>
                      <a:pt x="30728" y="26213"/>
                      <a:pt x="30486" y="26213"/>
                    </a:cubicBezTo>
                    <a:cubicBezTo>
                      <a:pt x="30206" y="26213"/>
                      <a:pt x="29928" y="26168"/>
                      <a:pt x="29659" y="26040"/>
                    </a:cubicBezTo>
                    <a:cubicBezTo>
                      <a:pt x="29538" y="25988"/>
                      <a:pt x="29407" y="25961"/>
                      <a:pt x="29278" y="25961"/>
                    </a:cubicBezTo>
                    <a:cubicBezTo>
                      <a:pt x="29142" y="25961"/>
                      <a:pt x="29008" y="25991"/>
                      <a:pt x="28885" y="26052"/>
                    </a:cubicBezTo>
                    <a:cubicBezTo>
                      <a:pt x="28683" y="26135"/>
                      <a:pt x="28445" y="26147"/>
                      <a:pt x="28266" y="26278"/>
                    </a:cubicBezTo>
                    <a:cubicBezTo>
                      <a:pt x="28175" y="26348"/>
                      <a:pt x="28081" y="26365"/>
                      <a:pt x="27988" y="26365"/>
                    </a:cubicBezTo>
                    <a:cubicBezTo>
                      <a:pt x="27900" y="26365"/>
                      <a:pt x="27811" y="26349"/>
                      <a:pt x="27725" y="26349"/>
                    </a:cubicBezTo>
                    <a:cubicBezTo>
                      <a:pt x="27654" y="26349"/>
                      <a:pt x="27584" y="26360"/>
                      <a:pt x="27516" y="26397"/>
                    </a:cubicBezTo>
                    <a:cubicBezTo>
                      <a:pt x="26969" y="26171"/>
                      <a:pt x="26397" y="26242"/>
                      <a:pt x="25837" y="26218"/>
                    </a:cubicBezTo>
                    <a:cubicBezTo>
                      <a:pt x="25758" y="26212"/>
                      <a:pt x="25677" y="26207"/>
                      <a:pt x="25595" y="26207"/>
                    </a:cubicBezTo>
                    <a:cubicBezTo>
                      <a:pt x="25371" y="26207"/>
                      <a:pt x="25145" y="26242"/>
                      <a:pt x="24944" y="26373"/>
                    </a:cubicBezTo>
                    <a:cubicBezTo>
                      <a:pt x="24900" y="26403"/>
                      <a:pt x="24859" y="26414"/>
                      <a:pt x="24820" y="26414"/>
                    </a:cubicBezTo>
                    <a:cubicBezTo>
                      <a:pt x="24734" y="26414"/>
                      <a:pt x="24658" y="26358"/>
                      <a:pt x="24575" y="26325"/>
                    </a:cubicBezTo>
                    <a:cubicBezTo>
                      <a:pt x="24477" y="26286"/>
                      <a:pt x="24379" y="26258"/>
                      <a:pt x="24285" y="26258"/>
                    </a:cubicBezTo>
                    <a:cubicBezTo>
                      <a:pt x="24208" y="26258"/>
                      <a:pt x="24133" y="26277"/>
                      <a:pt x="24063" y="26325"/>
                    </a:cubicBezTo>
                    <a:cubicBezTo>
                      <a:pt x="23926" y="26424"/>
                      <a:pt x="23797" y="26472"/>
                      <a:pt x="23669" y="26472"/>
                    </a:cubicBezTo>
                    <a:cubicBezTo>
                      <a:pt x="23519" y="26472"/>
                      <a:pt x="23372" y="26406"/>
                      <a:pt x="23218" y="26278"/>
                    </a:cubicBezTo>
                    <a:cubicBezTo>
                      <a:pt x="23075" y="26171"/>
                      <a:pt x="22909" y="26099"/>
                      <a:pt x="22730" y="26064"/>
                    </a:cubicBezTo>
                    <a:cubicBezTo>
                      <a:pt x="22721" y="26062"/>
                      <a:pt x="22713" y="26061"/>
                      <a:pt x="22704" y="26061"/>
                    </a:cubicBezTo>
                    <a:cubicBezTo>
                      <a:pt x="22622" y="26061"/>
                      <a:pt x="22539" y="26131"/>
                      <a:pt x="22448" y="26131"/>
                    </a:cubicBezTo>
                    <a:cubicBezTo>
                      <a:pt x="22416" y="26131"/>
                      <a:pt x="22383" y="26122"/>
                      <a:pt x="22349" y="26099"/>
                    </a:cubicBezTo>
                    <a:cubicBezTo>
                      <a:pt x="22318" y="26080"/>
                      <a:pt x="22289" y="26071"/>
                      <a:pt x="22263" y="26071"/>
                    </a:cubicBezTo>
                    <a:cubicBezTo>
                      <a:pt x="22208" y="26071"/>
                      <a:pt x="22163" y="26110"/>
                      <a:pt x="22123" y="26183"/>
                    </a:cubicBezTo>
                    <a:cubicBezTo>
                      <a:pt x="22063" y="26290"/>
                      <a:pt x="22016" y="26349"/>
                      <a:pt x="21956" y="26433"/>
                    </a:cubicBezTo>
                    <a:cubicBezTo>
                      <a:pt x="21908" y="26361"/>
                      <a:pt x="21837" y="26278"/>
                      <a:pt x="21789" y="26206"/>
                    </a:cubicBezTo>
                    <a:cubicBezTo>
                      <a:pt x="21754" y="26148"/>
                      <a:pt x="21720" y="26119"/>
                      <a:pt x="21686" y="26119"/>
                    </a:cubicBezTo>
                    <a:cubicBezTo>
                      <a:pt x="21651" y="26119"/>
                      <a:pt x="21617" y="26151"/>
                      <a:pt x="21587" y="26218"/>
                    </a:cubicBezTo>
                    <a:cubicBezTo>
                      <a:pt x="21551" y="26326"/>
                      <a:pt x="21508" y="26475"/>
                      <a:pt x="21423" y="26475"/>
                    </a:cubicBezTo>
                    <a:cubicBezTo>
                      <a:pt x="21395" y="26475"/>
                      <a:pt x="21363" y="26459"/>
                      <a:pt x="21325" y="26421"/>
                    </a:cubicBezTo>
                    <a:cubicBezTo>
                      <a:pt x="21134" y="26230"/>
                      <a:pt x="20949" y="26071"/>
                      <a:pt x="20734" y="26071"/>
                    </a:cubicBezTo>
                    <a:cubicBezTo>
                      <a:pt x="20626" y="26071"/>
                      <a:pt x="20511" y="26111"/>
                      <a:pt x="20384" y="26206"/>
                    </a:cubicBezTo>
                    <a:cubicBezTo>
                      <a:pt x="20307" y="26254"/>
                      <a:pt x="20221" y="26278"/>
                      <a:pt x="20134" y="26278"/>
                    </a:cubicBezTo>
                    <a:cubicBezTo>
                      <a:pt x="20048" y="26278"/>
                      <a:pt x="19962" y="26254"/>
                      <a:pt x="19884" y="26206"/>
                    </a:cubicBezTo>
                    <a:cubicBezTo>
                      <a:pt x="19810" y="26163"/>
                      <a:pt x="19728" y="26142"/>
                      <a:pt x="19647" y="26142"/>
                    </a:cubicBezTo>
                    <a:cubicBezTo>
                      <a:pt x="19507" y="26142"/>
                      <a:pt x="19372" y="26205"/>
                      <a:pt x="19289" y="26325"/>
                    </a:cubicBezTo>
                    <a:cubicBezTo>
                      <a:pt x="19217" y="26397"/>
                      <a:pt x="19150" y="26453"/>
                      <a:pt x="19067" y="26453"/>
                    </a:cubicBezTo>
                    <a:cubicBezTo>
                      <a:pt x="19027" y="26453"/>
                      <a:pt x="18983" y="26440"/>
                      <a:pt x="18932" y="26409"/>
                    </a:cubicBezTo>
                    <a:cubicBezTo>
                      <a:pt x="18791" y="26313"/>
                      <a:pt x="18627" y="26265"/>
                      <a:pt x="18461" y="26265"/>
                    </a:cubicBezTo>
                    <a:cubicBezTo>
                      <a:pt x="18317" y="26265"/>
                      <a:pt x="18172" y="26301"/>
                      <a:pt x="18039" y="26373"/>
                    </a:cubicBezTo>
                    <a:cubicBezTo>
                      <a:pt x="17956" y="26422"/>
                      <a:pt x="17856" y="26446"/>
                      <a:pt x="17757" y="26446"/>
                    </a:cubicBezTo>
                    <a:cubicBezTo>
                      <a:pt x="17686" y="26446"/>
                      <a:pt x="17615" y="26434"/>
                      <a:pt x="17551" y="26409"/>
                    </a:cubicBezTo>
                    <a:cubicBezTo>
                      <a:pt x="17423" y="26352"/>
                      <a:pt x="17288" y="26325"/>
                      <a:pt x="17155" y="26325"/>
                    </a:cubicBezTo>
                    <a:cubicBezTo>
                      <a:pt x="16979" y="26325"/>
                      <a:pt x="16807" y="26373"/>
                      <a:pt x="16658" y="26468"/>
                    </a:cubicBezTo>
                    <a:cubicBezTo>
                      <a:pt x="16597" y="26506"/>
                      <a:pt x="16536" y="26518"/>
                      <a:pt x="16474" y="26518"/>
                    </a:cubicBezTo>
                    <a:cubicBezTo>
                      <a:pt x="16357" y="26518"/>
                      <a:pt x="16239" y="26474"/>
                      <a:pt x="16124" y="26474"/>
                    </a:cubicBezTo>
                    <a:cubicBezTo>
                      <a:pt x="16050" y="26474"/>
                      <a:pt x="15978" y="26492"/>
                      <a:pt x="15908" y="26552"/>
                    </a:cubicBezTo>
                    <a:cubicBezTo>
                      <a:pt x="15586" y="26325"/>
                      <a:pt x="15229" y="26373"/>
                      <a:pt x="14896" y="26325"/>
                    </a:cubicBezTo>
                    <a:cubicBezTo>
                      <a:pt x="14636" y="26285"/>
                      <a:pt x="14381" y="26106"/>
                      <a:pt x="14125" y="26106"/>
                    </a:cubicBezTo>
                    <a:cubicBezTo>
                      <a:pt x="14005" y="26106"/>
                      <a:pt x="13885" y="26144"/>
                      <a:pt x="13765" y="26254"/>
                    </a:cubicBezTo>
                    <a:cubicBezTo>
                      <a:pt x="13741" y="26266"/>
                      <a:pt x="13717" y="26272"/>
                      <a:pt x="13695" y="26272"/>
                    </a:cubicBezTo>
                    <a:cubicBezTo>
                      <a:pt x="13672" y="26272"/>
                      <a:pt x="13651" y="26266"/>
                      <a:pt x="13634" y="26254"/>
                    </a:cubicBezTo>
                    <a:cubicBezTo>
                      <a:pt x="13157" y="25921"/>
                      <a:pt x="12598" y="26099"/>
                      <a:pt x="12110" y="25849"/>
                    </a:cubicBezTo>
                    <a:cubicBezTo>
                      <a:pt x="12032" y="25814"/>
                      <a:pt x="11946" y="25796"/>
                      <a:pt x="11858" y="25796"/>
                    </a:cubicBezTo>
                    <a:cubicBezTo>
                      <a:pt x="11770" y="25796"/>
                      <a:pt x="11681" y="25814"/>
                      <a:pt x="11598" y="25849"/>
                    </a:cubicBezTo>
                    <a:cubicBezTo>
                      <a:pt x="11443" y="25933"/>
                      <a:pt x="11264" y="25968"/>
                      <a:pt x="11098" y="25992"/>
                    </a:cubicBezTo>
                    <a:cubicBezTo>
                      <a:pt x="10814" y="26003"/>
                      <a:pt x="10527" y="26022"/>
                      <a:pt x="10242" y="26022"/>
                    </a:cubicBezTo>
                    <a:cubicBezTo>
                      <a:pt x="9917" y="26022"/>
                      <a:pt x="9593" y="25998"/>
                      <a:pt x="9276" y="25909"/>
                    </a:cubicBezTo>
                    <a:cubicBezTo>
                      <a:pt x="9244" y="25900"/>
                      <a:pt x="9210" y="25896"/>
                      <a:pt x="9177" y="25896"/>
                    </a:cubicBezTo>
                    <a:cubicBezTo>
                      <a:pt x="9123" y="25896"/>
                      <a:pt x="9070" y="25906"/>
                      <a:pt x="9026" y="25921"/>
                    </a:cubicBezTo>
                    <a:cubicBezTo>
                      <a:pt x="8821" y="26008"/>
                      <a:pt x="8619" y="26044"/>
                      <a:pt x="8416" y="26044"/>
                    </a:cubicBezTo>
                    <a:cubicBezTo>
                      <a:pt x="8148" y="26044"/>
                      <a:pt x="7881" y="25980"/>
                      <a:pt x="7609" y="25885"/>
                    </a:cubicBezTo>
                    <a:cubicBezTo>
                      <a:pt x="7500" y="25843"/>
                      <a:pt x="7362" y="25796"/>
                      <a:pt x="7244" y="25796"/>
                    </a:cubicBezTo>
                    <a:cubicBezTo>
                      <a:pt x="7194" y="25796"/>
                      <a:pt x="7148" y="25804"/>
                      <a:pt x="7109" y="25825"/>
                    </a:cubicBezTo>
                    <a:cubicBezTo>
                      <a:pt x="7000" y="25875"/>
                      <a:pt x="6891" y="25900"/>
                      <a:pt x="6781" y="25900"/>
                    </a:cubicBezTo>
                    <a:cubicBezTo>
                      <a:pt x="6760" y="25900"/>
                      <a:pt x="6738" y="25899"/>
                      <a:pt x="6716" y="25897"/>
                    </a:cubicBezTo>
                    <a:cubicBezTo>
                      <a:pt x="6674" y="25888"/>
                      <a:pt x="6632" y="25884"/>
                      <a:pt x="6589" y="25884"/>
                    </a:cubicBezTo>
                    <a:cubicBezTo>
                      <a:pt x="6513" y="25884"/>
                      <a:pt x="6436" y="25898"/>
                      <a:pt x="6359" y="25921"/>
                    </a:cubicBezTo>
                    <a:cubicBezTo>
                      <a:pt x="6214" y="25984"/>
                      <a:pt x="6061" y="26015"/>
                      <a:pt x="5909" y="26015"/>
                    </a:cubicBezTo>
                    <a:cubicBezTo>
                      <a:pt x="5686" y="26015"/>
                      <a:pt x="5466" y="25948"/>
                      <a:pt x="5275" y="25814"/>
                    </a:cubicBezTo>
                    <a:cubicBezTo>
                      <a:pt x="5097" y="25671"/>
                      <a:pt x="4894" y="25552"/>
                      <a:pt x="4680" y="25480"/>
                    </a:cubicBezTo>
                    <a:cubicBezTo>
                      <a:pt x="4573" y="25444"/>
                      <a:pt x="4466" y="25433"/>
                      <a:pt x="4359" y="25433"/>
                    </a:cubicBezTo>
                    <a:cubicBezTo>
                      <a:pt x="4299" y="25427"/>
                      <a:pt x="4240" y="25424"/>
                      <a:pt x="4180" y="25424"/>
                    </a:cubicBezTo>
                    <a:cubicBezTo>
                      <a:pt x="4120" y="25424"/>
                      <a:pt x="4061" y="25427"/>
                      <a:pt x="4001" y="25433"/>
                    </a:cubicBezTo>
                    <a:cubicBezTo>
                      <a:pt x="3993" y="25433"/>
                      <a:pt x="3986" y="25433"/>
                      <a:pt x="3978" y="25433"/>
                    </a:cubicBezTo>
                    <a:cubicBezTo>
                      <a:pt x="3839" y="25433"/>
                      <a:pt x="3772" y="25331"/>
                      <a:pt x="3716" y="25206"/>
                    </a:cubicBezTo>
                    <a:cubicBezTo>
                      <a:pt x="3632" y="25028"/>
                      <a:pt x="3394" y="25111"/>
                      <a:pt x="3287" y="24992"/>
                    </a:cubicBezTo>
                    <a:cubicBezTo>
                      <a:pt x="3216" y="24921"/>
                      <a:pt x="3144" y="24837"/>
                      <a:pt x="3085" y="24766"/>
                    </a:cubicBezTo>
                    <a:cubicBezTo>
                      <a:pt x="3013" y="24682"/>
                      <a:pt x="2954" y="24599"/>
                      <a:pt x="2894" y="24516"/>
                    </a:cubicBezTo>
                    <a:cubicBezTo>
                      <a:pt x="2870" y="24480"/>
                      <a:pt x="2823" y="24480"/>
                      <a:pt x="2787" y="24468"/>
                    </a:cubicBezTo>
                    <a:cubicBezTo>
                      <a:pt x="2644" y="24420"/>
                      <a:pt x="2537" y="24313"/>
                      <a:pt x="2489" y="24170"/>
                    </a:cubicBezTo>
                    <a:cubicBezTo>
                      <a:pt x="2430" y="24028"/>
                      <a:pt x="2311" y="23932"/>
                      <a:pt x="2156" y="23897"/>
                    </a:cubicBezTo>
                    <a:cubicBezTo>
                      <a:pt x="2096" y="23885"/>
                      <a:pt x="2084" y="23766"/>
                      <a:pt x="2061" y="23682"/>
                    </a:cubicBezTo>
                    <a:cubicBezTo>
                      <a:pt x="1989" y="23397"/>
                      <a:pt x="1834" y="23147"/>
                      <a:pt x="1632" y="22956"/>
                    </a:cubicBezTo>
                    <a:cubicBezTo>
                      <a:pt x="1573" y="22896"/>
                      <a:pt x="1477" y="22849"/>
                      <a:pt x="1465" y="22777"/>
                    </a:cubicBezTo>
                    <a:cubicBezTo>
                      <a:pt x="1430" y="22515"/>
                      <a:pt x="1370" y="22254"/>
                      <a:pt x="1287" y="22004"/>
                    </a:cubicBezTo>
                    <a:lnTo>
                      <a:pt x="1192" y="21623"/>
                    </a:lnTo>
                    <a:cubicBezTo>
                      <a:pt x="1168" y="21563"/>
                      <a:pt x="1156" y="21492"/>
                      <a:pt x="1132" y="21432"/>
                    </a:cubicBezTo>
                    <a:lnTo>
                      <a:pt x="1108" y="21242"/>
                    </a:lnTo>
                    <a:cubicBezTo>
                      <a:pt x="1096" y="21134"/>
                      <a:pt x="1108" y="21039"/>
                      <a:pt x="1132" y="20944"/>
                    </a:cubicBezTo>
                    <a:cubicBezTo>
                      <a:pt x="1156" y="20837"/>
                      <a:pt x="1203" y="20741"/>
                      <a:pt x="1227" y="20646"/>
                    </a:cubicBezTo>
                    <a:cubicBezTo>
                      <a:pt x="1263" y="20539"/>
                      <a:pt x="1251" y="20408"/>
                      <a:pt x="1180" y="20313"/>
                    </a:cubicBezTo>
                    <a:cubicBezTo>
                      <a:pt x="1061" y="20122"/>
                      <a:pt x="1061" y="19872"/>
                      <a:pt x="1180" y="19694"/>
                    </a:cubicBezTo>
                    <a:cubicBezTo>
                      <a:pt x="1251" y="19575"/>
                      <a:pt x="1287" y="19444"/>
                      <a:pt x="1263" y="19313"/>
                    </a:cubicBezTo>
                    <a:cubicBezTo>
                      <a:pt x="1108" y="18789"/>
                      <a:pt x="1203" y="18289"/>
                      <a:pt x="1287" y="17777"/>
                    </a:cubicBezTo>
                    <a:cubicBezTo>
                      <a:pt x="1334" y="17551"/>
                      <a:pt x="1299" y="17324"/>
                      <a:pt x="1180" y="17134"/>
                    </a:cubicBezTo>
                    <a:cubicBezTo>
                      <a:pt x="1144" y="17098"/>
                      <a:pt x="1120" y="17051"/>
                      <a:pt x="1132" y="17015"/>
                    </a:cubicBezTo>
                    <a:cubicBezTo>
                      <a:pt x="1156" y="16931"/>
                      <a:pt x="1215" y="16860"/>
                      <a:pt x="1251" y="16777"/>
                    </a:cubicBezTo>
                    <a:cubicBezTo>
                      <a:pt x="1394" y="16455"/>
                      <a:pt x="1561" y="16134"/>
                      <a:pt x="1322" y="15788"/>
                    </a:cubicBezTo>
                    <a:cubicBezTo>
                      <a:pt x="1215" y="15634"/>
                      <a:pt x="1215" y="15443"/>
                      <a:pt x="1132" y="15288"/>
                    </a:cubicBezTo>
                    <a:cubicBezTo>
                      <a:pt x="1061" y="15181"/>
                      <a:pt x="1049" y="15038"/>
                      <a:pt x="1096" y="14907"/>
                    </a:cubicBezTo>
                    <a:cubicBezTo>
                      <a:pt x="1227" y="14634"/>
                      <a:pt x="1287" y="14324"/>
                      <a:pt x="1275" y="14014"/>
                    </a:cubicBezTo>
                    <a:cubicBezTo>
                      <a:pt x="1287" y="13407"/>
                      <a:pt x="1287" y="12800"/>
                      <a:pt x="1275" y="12193"/>
                    </a:cubicBezTo>
                    <a:cubicBezTo>
                      <a:pt x="1239" y="12014"/>
                      <a:pt x="1203" y="11848"/>
                      <a:pt x="1144" y="11681"/>
                    </a:cubicBezTo>
                    <a:cubicBezTo>
                      <a:pt x="1132" y="11597"/>
                      <a:pt x="1084" y="11502"/>
                      <a:pt x="1120" y="11431"/>
                    </a:cubicBezTo>
                    <a:cubicBezTo>
                      <a:pt x="1322" y="11097"/>
                      <a:pt x="1263" y="10752"/>
                      <a:pt x="1263" y="10407"/>
                    </a:cubicBezTo>
                    <a:cubicBezTo>
                      <a:pt x="1275" y="10062"/>
                      <a:pt x="1263" y="9704"/>
                      <a:pt x="1239" y="9359"/>
                    </a:cubicBezTo>
                    <a:cubicBezTo>
                      <a:pt x="1180" y="8930"/>
                      <a:pt x="1227" y="8478"/>
                      <a:pt x="1370" y="8073"/>
                    </a:cubicBezTo>
                    <a:cubicBezTo>
                      <a:pt x="1442" y="7895"/>
                      <a:pt x="1406" y="7704"/>
                      <a:pt x="1275" y="7573"/>
                    </a:cubicBezTo>
                    <a:cubicBezTo>
                      <a:pt x="1168" y="7430"/>
                      <a:pt x="1096" y="7264"/>
                      <a:pt x="1072" y="7085"/>
                    </a:cubicBezTo>
                    <a:cubicBezTo>
                      <a:pt x="1061" y="6990"/>
                      <a:pt x="1061" y="6906"/>
                      <a:pt x="1061" y="6823"/>
                    </a:cubicBezTo>
                    <a:lnTo>
                      <a:pt x="1061" y="6585"/>
                    </a:lnTo>
                    <a:cubicBezTo>
                      <a:pt x="1061" y="6514"/>
                      <a:pt x="1072" y="6430"/>
                      <a:pt x="1084" y="6359"/>
                    </a:cubicBezTo>
                    <a:cubicBezTo>
                      <a:pt x="1096" y="6311"/>
                      <a:pt x="1096" y="6275"/>
                      <a:pt x="1096" y="6240"/>
                    </a:cubicBezTo>
                    <a:cubicBezTo>
                      <a:pt x="1096" y="6192"/>
                      <a:pt x="1096" y="6156"/>
                      <a:pt x="1096" y="6121"/>
                    </a:cubicBezTo>
                    <a:cubicBezTo>
                      <a:pt x="1203" y="5930"/>
                      <a:pt x="1287" y="5740"/>
                      <a:pt x="1370" y="5549"/>
                    </a:cubicBezTo>
                    <a:cubicBezTo>
                      <a:pt x="1406" y="5454"/>
                      <a:pt x="1442" y="5359"/>
                      <a:pt x="1465" y="5263"/>
                    </a:cubicBezTo>
                    <a:cubicBezTo>
                      <a:pt x="1501" y="5156"/>
                      <a:pt x="1537" y="5073"/>
                      <a:pt x="1561" y="4966"/>
                    </a:cubicBezTo>
                    <a:cubicBezTo>
                      <a:pt x="1668" y="4573"/>
                      <a:pt x="1834" y="4204"/>
                      <a:pt x="2061" y="3858"/>
                    </a:cubicBezTo>
                    <a:cubicBezTo>
                      <a:pt x="2120" y="3751"/>
                      <a:pt x="2156" y="3632"/>
                      <a:pt x="2156" y="3513"/>
                    </a:cubicBezTo>
                    <a:cubicBezTo>
                      <a:pt x="2156" y="3418"/>
                      <a:pt x="2168" y="3335"/>
                      <a:pt x="2204" y="3251"/>
                    </a:cubicBezTo>
                    <a:cubicBezTo>
                      <a:pt x="2227" y="3180"/>
                      <a:pt x="2275" y="3108"/>
                      <a:pt x="2335" y="3049"/>
                    </a:cubicBezTo>
                    <a:cubicBezTo>
                      <a:pt x="2454" y="2930"/>
                      <a:pt x="2608" y="2846"/>
                      <a:pt x="2775" y="2834"/>
                    </a:cubicBezTo>
                    <a:cubicBezTo>
                      <a:pt x="2918" y="2823"/>
                      <a:pt x="3049" y="2763"/>
                      <a:pt x="3061" y="2644"/>
                    </a:cubicBezTo>
                    <a:cubicBezTo>
                      <a:pt x="3120" y="2442"/>
                      <a:pt x="3239" y="2251"/>
                      <a:pt x="3406" y="2132"/>
                    </a:cubicBezTo>
                    <a:cubicBezTo>
                      <a:pt x="3489" y="2061"/>
                      <a:pt x="3585" y="2013"/>
                      <a:pt x="3668" y="1953"/>
                    </a:cubicBezTo>
                    <a:lnTo>
                      <a:pt x="3799" y="1870"/>
                    </a:lnTo>
                    <a:cubicBezTo>
                      <a:pt x="3847" y="1846"/>
                      <a:pt x="3894" y="1822"/>
                      <a:pt x="3930" y="1799"/>
                    </a:cubicBezTo>
                    <a:cubicBezTo>
                      <a:pt x="4009" y="1767"/>
                      <a:pt x="4094" y="1746"/>
                      <a:pt x="4177" y="1746"/>
                    </a:cubicBezTo>
                    <a:cubicBezTo>
                      <a:pt x="4218" y="1746"/>
                      <a:pt x="4259" y="1751"/>
                      <a:pt x="4299" y="1763"/>
                    </a:cubicBezTo>
                    <a:cubicBezTo>
                      <a:pt x="4360" y="1772"/>
                      <a:pt x="4417" y="1779"/>
                      <a:pt x="4471" y="1779"/>
                    </a:cubicBezTo>
                    <a:cubicBezTo>
                      <a:pt x="4618" y="1779"/>
                      <a:pt x="4742" y="1733"/>
                      <a:pt x="4847" y="1584"/>
                    </a:cubicBezTo>
                    <a:cubicBezTo>
                      <a:pt x="4930" y="1489"/>
                      <a:pt x="5037" y="1418"/>
                      <a:pt x="5156" y="1382"/>
                    </a:cubicBezTo>
                    <a:cubicBezTo>
                      <a:pt x="5216" y="1358"/>
                      <a:pt x="5275" y="1346"/>
                      <a:pt x="5335" y="1334"/>
                    </a:cubicBezTo>
                    <a:cubicBezTo>
                      <a:pt x="5394" y="1322"/>
                      <a:pt x="5454" y="1322"/>
                      <a:pt x="5513" y="1310"/>
                    </a:cubicBezTo>
                    <a:cubicBezTo>
                      <a:pt x="5520" y="1310"/>
                      <a:pt x="5525" y="1309"/>
                      <a:pt x="5531" y="1309"/>
                    </a:cubicBezTo>
                    <a:cubicBezTo>
                      <a:pt x="5627" y="1309"/>
                      <a:pt x="5679" y="1401"/>
                      <a:pt x="5668" y="1513"/>
                    </a:cubicBezTo>
                    <a:cubicBezTo>
                      <a:pt x="5647" y="1629"/>
                      <a:pt x="5682" y="1745"/>
                      <a:pt x="5740" y="1745"/>
                    </a:cubicBezTo>
                    <a:cubicBezTo>
                      <a:pt x="5748" y="1745"/>
                      <a:pt x="5755" y="1743"/>
                      <a:pt x="5764" y="1739"/>
                    </a:cubicBezTo>
                    <a:lnTo>
                      <a:pt x="5954" y="1656"/>
                    </a:lnTo>
                    <a:cubicBezTo>
                      <a:pt x="6014" y="1632"/>
                      <a:pt x="6085" y="1620"/>
                      <a:pt x="6145" y="1596"/>
                    </a:cubicBezTo>
                    <a:cubicBezTo>
                      <a:pt x="6275" y="1561"/>
                      <a:pt x="6418" y="1525"/>
                      <a:pt x="6549" y="1501"/>
                    </a:cubicBezTo>
                    <a:cubicBezTo>
                      <a:pt x="6797" y="1451"/>
                      <a:pt x="7054" y="1427"/>
                      <a:pt x="7304" y="1427"/>
                    </a:cubicBezTo>
                    <a:cubicBezTo>
                      <a:pt x="7355" y="1427"/>
                      <a:pt x="7405" y="1428"/>
                      <a:pt x="7454" y="1430"/>
                    </a:cubicBezTo>
                    <a:cubicBezTo>
                      <a:pt x="7483" y="1431"/>
                      <a:pt x="7512" y="1432"/>
                      <a:pt x="7541" y="1432"/>
                    </a:cubicBezTo>
                    <a:cubicBezTo>
                      <a:pt x="7690" y="1432"/>
                      <a:pt x="7838" y="1406"/>
                      <a:pt x="7978" y="1346"/>
                    </a:cubicBezTo>
                    <a:cubicBezTo>
                      <a:pt x="8126" y="1255"/>
                      <a:pt x="8293" y="1210"/>
                      <a:pt x="8459" y="1210"/>
                    </a:cubicBezTo>
                    <a:cubicBezTo>
                      <a:pt x="8641" y="1210"/>
                      <a:pt x="8823" y="1264"/>
                      <a:pt x="8978" y="1370"/>
                    </a:cubicBezTo>
                    <a:lnTo>
                      <a:pt x="9490" y="1251"/>
                    </a:lnTo>
                    <a:cubicBezTo>
                      <a:pt x="9696" y="1365"/>
                      <a:pt x="9899" y="1416"/>
                      <a:pt x="10102" y="1416"/>
                    </a:cubicBezTo>
                    <a:cubicBezTo>
                      <a:pt x="10321" y="1416"/>
                      <a:pt x="10541" y="1356"/>
                      <a:pt x="10764" y="1251"/>
                    </a:cubicBezTo>
                    <a:cubicBezTo>
                      <a:pt x="10825" y="1267"/>
                      <a:pt x="10887" y="1273"/>
                      <a:pt x="10950" y="1273"/>
                    </a:cubicBezTo>
                    <a:cubicBezTo>
                      <a:pt x="11142" y="1273"/>
                      <a:pt x="11339" y="1216"/>
                      <a:pt x="11534" y="1216"/>
                    </a:cubicBezTo>
                    <a:cubicBezTo>
                      <a:pt x="11656" y="1216"/>
                      <a:pt x="11777" y="1238"/>
                      <a:pt x="11895" y="1310"/>
                    </a:cubicBezTo>
                    <a:cubicBezTo>
                      <a:pt x="11964" y="1275"/>
                      <a:pt x="12030" y="1261"/>
                      <a:pt x="12095" y="1261"/>
                    </a:cubicBezTo>
                    <a:cubicBezTo>
                      <a:pt x="12290" y="1261"/>
                      <a:pt x="12473" y="1382"/>
                      <a:pt x="12669" y="1382"/>
                    </a:cubicBezTo>
                    <a:cubicBezTo>
                      <a:pt x="12931" y="1370"/>
                      <a:pt x="13193" y="1322"/>
                      <a:pt x="13431" y="1239"/>
                    </a:cubicBezTo>
                    <a:cubicBezTo>
                      <a:pt x="13436" y="1237"/>
                      <a:pt x="13441" y="1237"/>
                      <a:pt x="13446" y="1237"/>
                    </a:cubicBezTo>
                    <a:cubicBezTo>
                      <a:pt x="13480" y="1237"/>
                      <a:pt x="13519" y="1266"/>
                      <a:pt x="13550" y="1287"/>
                    </a:cubicBezTo>
                    <a:cubicBezTo>
                      <a:pt x="13661" y="1363"/>
                      <a:pt x="13789" y="1399"/>
                      <a:pt x="13919" y="1399"/>
                    </a:cubicBezTo>
                    <a:cubicBezTo>
                      <a:pt x="14011" y="1399"/>
                      <a:pt x="14104" y="1381"/>
                      <a:pt x="14193" y="1346"/>
                    </a:cubicBezTo>
                    <a:cubicBezTo>
                      <a:pt x="14278" y="1289"/>
                      <a:pt x="14381" y="1262"/>
                      <a:pt x="14482" y="1262"/>
                    </a:cubicBezTo>
                    <a:cubicBezTo>
                      <a:pt x="14551" y="1262"/>
                      <a:pt x="14619" y="1275"/>
                      <a:pt x="14681" y="1299"/>
                    </a:cubicBezTo>
                    <a:cubicBezTo>
                      <a:pt x="14834" y="1369"/>
                      <a:pt x="14998" y="1405"/>
                      <a:pt x="15160" y="1405"/>
                    </a:cubicBezTo>
                    <a:cubicBezTo>
                      <a:pt x="15301" y="1405"/>
                      <a:pt x="15442" y="1378"/>
                      <a:pt x="15574" y="1322"/>
                    </a:cubicBezTo>
                    <a:cubicBezTo>
                      <a:pt x="15642" y="1282"/>
                      <a:pt x="15717" y="1260"/>
                      <a:pt x="15791" y="1260"/>
                    </a:cubicBezTo>
                    <a:cubicBezTo>
                      <a:pt x="15848" y="1260"/>
                      <a:pt x="15904" y="1273"/>
                      <a:pt x="15955" y="1299"/>
                    </a:cubicBezTo>
                    <a:cubicBezTo>
                      <a:pt x="16252" y="1447"/>
                      <a:pt x="16577" y="1521"/>
                      <a:pt x="16907" y="1521"/>
                    </a:cubicBezTo>
                    <a:cubicBezTo>
                      <a:pt x="17054" y="1521"/>
                      <a:pt x="17202" y="1506"/>
                      <a:pt x="17348" y="1477"/>
                    </a:cubicBezTo>
                    <a:cubicBezTo>
                      <a:pt x="17355" y="1476"/>
                      <a:pt x="17361" y="1475"/>
                      <a:pt x="17368" y="1475"/>
                    </a:cubicBezTo>
                    <a:cubicBezTo>
                      <a:pt x="17453" y="1475"/>
                      <a:pt x="17553" y="1589"/>
                      <a:pt x="17655" y="1589"/>
                    </a:cubicBezTo>
                    <a:cubicBezTo>
                      <a:pt x="17676" y="1589"/>
                      <a:pt x="17696" y="1584"/>
                      <a:pt x="17717" y="1572"/>
                    </a:cubicBezTo>
                    <a:cubicBezTo>
                      <a:pt x="17969" y="1437"/>
                      <a:pt x="18224" y="1385"/>
                      <a:pt x="18480" y="1385"/>
                    </a:cubicBezTo>
                    <a:cubicBezTo>
                      <a:pt x="18697" y="1385"/>
                      <a:pt x="18916" y="1423"/>
                      <a:pt x="19134" y="1477"/>
                    </a:cubicBezTo>
                    <a:cubicBezTo>
                      <a:pt x="19468" y="1572"/>
                      <a:pt x="19813" y="1501"/>
                      <a:pt x="20146" y="1620"/>
                    </a:cubicBezTo>
                    <a:cubicBezTo>
                      <a:pt x="20192" y="1635"/>
                      <a:pt x="20237" y="1641"/>
                      <a:pt x="20283" y="1641"/>
                    </a:cubicBezTo>
                    <a:cubicBezTo>
                      <a:pt x="20474" y="1641"/>
                      <a:pt x="20667" y="1534"/>
                      <a:pt x="20873" y="1534"/>
                    </a:cubicBezTo>
                    <a:cubicBezTo>
                      <a:pt x="20928" y="1534"/>
                      <a:pt x="20983" y="1542"/>
                      <a:pt x="21039" y="1561"/>
                    </a:cubicBezTo>
                    <a:cubicBezTo>
                      <a:pt x="21182" y="1614"/>
                      <a:pt x="21334" y="1626"/>
                      <a:pt x="21487" y="1626"/>
                    </a:cubicBezTo>
                    <a:cubicBezTo>
                      <a:pt x="21610" y="1626"/>
                      <a:pt x="21733" y="1618"/>
                      <a:pt x="21854" y="1618"/>
                    </a:cubicBezTo>
                    <a:cubicBezTo>
                      <a:pt x="21884" y="1618"/>
                      <a:pt x="21914" y="1619"/>
                      <a:pt x="21944" y="1620"/>
                    </a:cubicBezTo>
                    <a:cubicBezTo>
                      <a:pt x="22079" y="1627"/>
                      <a:pt x="22209" y="1659"/>
                      <a:pt x="22338" y="1659"/>
                    </a:cubicBezTo>
                    <a:cubicBezTo>
                      <a:pt x="22425" y="1659"/>
                      <a:pt x="22512" y="1644"/>
                      <a:pt x="22599" y="1596"/>
                    </a:cubicBezTo>
                    <a:cubicBezTo>
                      <a:pt x="22677" y="1544"/>
                      <a:pt x="22770" y="1517"/>
                      <a:pt x="22864" y="1517"/>
                    </a:cubicBezTo>
                    <a:cubicBezTo>
                      <a:pt x="22941" y="1517"/>
                      <a:pt x="23017" y="1535"/>
                      <a:pt x="23087" y="1572"/>
                    </a:cubicBezTo>
                    <a:cubicBezTo>
                      <a:pt x="23205" y="1621"/>
                      <a:pt x="23335" y="1645"/>
                      <a:pt x="23466" y="1645"/>
                    </a:cubicBezTo>
                    <a:cubicBezTo>
                      <a:pt x="23559" y="1645"/>
                      <a:pt x="23653" y="1633"/>
                      <a:pt x="23742" y="1608"/>
                    </a:cubicBezTo>
                    <a:cubicBezTo>
                      <a:pt x="23983" y="1539"/>
                      <a:pt x="24213" y="1393"/>
                      <a:pt x="24463" y="1393"/>
                    </a:cubicBezTo>
                    <a:cubicBezTo>
                      <a:pt x="24473" y="1393"/>
                      <a:pt x="24482" y="1393"/>
                      <a:pt x="24492" y="1394"/>
                    </a:cubicBezTo>
                    <a:cubicBezTo>
                      <a:pt x="24706" y="1403"/>
                      <a:pt x="24891" y="1522"/>
                      <a:pt x="25087" y="1522"/>
                    </a:cubicBezTo>
                    <a:cubicBezTo>
                      <a:pt x="25142" y="1522"/>
                      <a:pt x="25197" y="1512"/>
                      <a:pt x="25254" y="1489"/>
                    </a:cubicBezTo>
                    <a:cubicBezTo>
                      <a:pt x="25456" y="1594"/>
                      <a:pt x="25659" y="1617"/>
                      <a:pt x="25865" y="1617"/>
                    </a:cubicBezTo>
                    <a:cubicBezTo>
                      <a:pt x="25962" y="1617"/>
                      <a:pt x="26060" y="1612"/>
                      <a:pt x="26159" y="1608"/>
                    </a:cubicBezTo>
                    <a:lnTo>
                      <a:pt x="28516" y="1572"/>
                    </a:lnTo>
                    <a:cubicBezTo>
                      <a:pt x="28549" y="1573"/>
                      <a:pt x="28582" y="1574"/>
                      <a:pt x="28615" y="1574"/>
                    </a:cubicBezTo>
                    <a:cubicBezTo>
                      <a:pt x="28975" y="1574"/>
                      <a:pt x="29334" y="1514"/>
                      <a:pt x="29683" y="1394"/>
                    </a:cubicBezTo>
                    <a:cubicBezTo>
                      <a:pt x="29845" y="1348"/>
                      <a:pt x="30011" y="1321"/>
                      <a:pt x="30179" y="1321"/>
                    </a:cubicBezTo>
                    <a:cubicBezTo>
                      <a:pt x="30271" y="1321"/>
                      <a:pt x="30364" y="1329"/>
                      <a:pt x="30457" y="1346"/>
                    </a:cubicBezTo>
                    <a:cubicBezTo>
                      <a:pt x="30652" y="1377"/>
                      <a:pt x="30841" y="1464"/>
                      <a:pt x="31032" y="1464"/>
                    </a:cubicBezTo>
                    <a:cubicBezTo>
                      <a:pt x="31134" y="1464"/>
                      <a:pt x="31235" y="1440"/>
                      <a:pt x="31338" y="1370"/>
                    </a:cubicBezTo>
                    <a:cubicBezTo>
                      <a:pt x="31547" y="1415"/>
                      <a:pt x="31752" y="1530"/>
                      <a:pt x="31961" y="1530"/>
                    </a:cubicBezTo>
                    <a:cubicBezTo>
                      <a:pt x="32085" y="1530"/>
                      <a:pt x="32210" y="1490"/>
                      <a:pt x="32338" y="1370"/>
                    </a:cubicBezTo>
                    <a:cubicBezTo>
                      <a:pt x="32359" y="1354"/>
                      <a:pt x="32386" y="1347"/>
                      <a:pt x="32417" y="1347"/>
                    </a:cubicBezTo>
                    <a:cubicBezTo>
                      <a:pt x="32474" y="1347"/>
                      <a:pt x="32542" y="1370"/>
                      <a:pt x="32588" y="1394"/>
                    </a:cubicBezTo>
                    <a:cubicBezTo>
                      <a:pt x="32949" y="1530"/>
                      <a:pt x="33309" y="1586"/>
                      <a:pt x="33669" y="1586"/>
                    </a:cubicBezTo>
                    <a:cubicBezTo>
                      <a:pt x="33999" y="1586"/>
                      <a:pt x="34330" y="1539"/>
                      <a:pt x="34660" y="1465"/>
                    </a:cubicBezTo>
                    <a:cubicBezTo>
                      <a:pt x="34743" y="1441"/>
                      <a:pt x="34830" y="1430"/>
                      <a:pt x="34916" y="1430"/>
                    </a:cubicBezTo>
                    <a:cubicBezTo>
                      <a:pt x="35002" y="1430"/>
                      <a:pt x="35089" y="1441"/>
                      <a:pt x="35172" y="1465"/>
                    </a:cubicBezTo>
                    <a:cubicBezTo>
                      <a:pt x="35239" y="1492"/>
                      <a:pt x="35306" y="1502"/>
                      <a:pt x="35372" y="1502"/>
                    </a:cubicBezTo>
                    <a:cubicBezTo>
                      <a:pt x="35515" y="1502"/>
                      <a:pt x="35656" y="1451"/>
                      <a:pt x="35803" y="1394"/>
                    </a:cubicBezTo>
                    <a:cubicBezTo>
                      <a:pt x="35882" y="1362"/>
                      <a:pt x="35988" y="1325"/>
                      <a:pt x="36075" y="1325"/>
                    </a:cubicBezTo>
                    <a:cubicBezTo>
                      <a:pt x="36118" y="1325"/>
                      <a:pt x="36156" y="1334"/>
                      <a:pt x="36184" y="1358"/>
                    </a:cubicBezTo>
                    <a:cubicBezTo>
                      <a:pt x="36529" y="1656"/>
                      <a:pt x="36958" y="1453"/>
                      <a:pt x="37315" y="1656"/>
                    </a:cubicBezTo>
                    <a:cubicBezTo>
                      <a:pt x="37504" y="1754"/>
                      <a:pt x="37710" y="1807"/>
                      <a:pt x="37916" y="1807"/>
                    </a:cubicBezTo>
                    <a:cubicBezTo>
                      <a:pt x="38059" y="1807"/>
                      <a:pt x="38202" y="1781"/>
                      <a:pt x="38339" y="1727"/>
                    </a:cubicBezTo>
                    <a:cubicBezTo>
                      <a:pt x="38401" y="1707"/>
                      <a:pt x="38461" y="1700"/>
                      <a:pt x="38520" y="1700"/>
                    </a:cubicBezTo>
                    <a:cubicBezTo>
                      <a:pt x="38615" y="1700"/>
                      <a:pt x="38707" y="1717"/>
                      <a:pt x="38794" y="1717"/>
                    </a:cubicBezTo>
                    <a:cubicBezTo>
                      <a:pt x="38809" y="1717"/>
                      <a:pt x="38824" y="1716"/>
                      <a:pt x="38839" y="1715"/>
                    </a:cubicBezTo>
                    <a:cubicBezTo>
                      <a:pt x="38898" y="1707"/>
                      <a:pt x="38957" y="1703"/>
                      <a:pt x="39016" y="1703"/>
                    </a:cubicBezTo>
                    <a:cubicBezTo>
                      <a:pt x="39124" y="1703"/>
                      <a:pt x="39231" y="1716"/>
                      <a:pt x="39339" y="1739"/>
                    </a:cubicBezTo>
                    <a:cubicBezTo>
                      <a:pt x="39659" y="1805"/>
                      <a:pt x="39982" y="1849"/>
                      <a:pt x="40304" y="1849"/>
                    </a:cubicBezTo>
                    <a:cubicBezTo>
                      <a:pt x="40676" y="1849"/>
                      <a:pt x="41047" y="1791"/>
                      <a:pt x="41411" y="1644"/>
                    </a:cubicBezTo>
                    <a:cubicBezTo>
                      <a:pt x="41477" y="1616"/>
                      <a:pt x="41546" y="1602"/>
                      <a:pt x="41615" y="1602"/>
                    </a:cubicBezTo>
                    <a:cubicBezTo>
                      <a:pt x="41720" y="1602"/>
                      <a:pt x="41824" y="1634"/>
                      <a:pt x="41911" y="1691"/>
                    </a:cubicBezTo>
                    <a:cubicBezTo>
                      <a:pt x="41973" y="1740"/>
                      <a:pt x="42052" y="1764"/>
                      <a:pt x="42130" y="1764"/>
                    </a:cubicBezTo>
                    <a:cubicBezTo>
                      <a:pt x="42186" y="1764"/>
                      <a:pt x="42242" y="1752"/>
                      <a:pt x="42292" y="1727"/>
                    </a:cubicBezTo>
                    <a:cubicBezTo>
                      <a:pt x="42414" y="1658"/>
                      <a:pt x="42552" y="1624"/>
                      <a:pt x="42691" y="1624"/>
                    </a:cubicBezTo>
                    <a:cubicBezTo>
                      <a:pt x="42768" y="1624"/>
                      <a:pt x="42846" y="1635"/>
                      <a:pt x="42923" y="1656"/>
                    </a:cubicBezTo>
                    <a:cubicBezTo>
                      <a:pt x="43173" y="1691"/>
                      <a:pt x="43423" y="1691"/>
                      <a:pt x="43673" y="1739"/>
                    </a:cubicBezTo>
                    <a:cubicBezTo>
                      <a:pt x="43829" y="1771"/>
                      <a:pt x="43988" y="1797"/>
                      <a:pt x="44146" y="1797"/>
                    </a:cubicBezTo>
                    <a:cubicBezTo>
                      <a:pt x="44337" y="1797"/>
                      <a:pt x="44526" y="1760"/>
                      <a:pt x="44709" y="1656"/>
                    </a:cubicBezTo>
                    <a:cubicBezTo>
                      <a:pt x="44842" y="1571"/>
                      <a:pt x="44997" y="1529"/>
                      <a:pt x="45153" y="1529"/>
                    </a:cubicBezTo>
                    <a:cubicBezTo>
                      <a:pt x="45304" y="1529"/>
                      <a:pt x="45456" y="1568"/>
                      <a:pt x="45590" y="1644"/>
                    </a:cubicBezTo>
                    <a:cubicBezTo>
                      <a:pt x="45607" y="1653"/>
                      <a:pt x="45625" y="1656"/>
                      <a:pt x="45642" y="1656"/>
                    </a:cubicBezTo>
                    <a:cubicBezTo>
                      <a:pt x="45697" y="1656"/>
                      <a:pt x="45753" y="1620"/>
                      <a:pt x="45816" y="1584"/>
                    </a:cubicBezTo>
                    <a:cubicBezTo>
                      <a:pt x="45875" y="1551"/>
                      <a:pt x="45934" y="1517"/>
                      <a:pt x="45993" y="1517"/>
                    </a:cubicBezTo>
                    <a:cubicBezTo>
                      <a:pt x="46017" y="1517"/>
                      <a:pt x="46042" y="1523"/>
                      <a:pt x="46066" y="1537"/>
                    </a:cubicBezTo>
                    <a:cubicBezTo>
                      <a:pt x="46197" y="1620"/>
                      <a:pt x="46340" y="1691"/>
                      <a:pt x="46495" y="1751"/>
                    </a:cubicBezTo>
                    <a:cubicBezTo>
                      <a:pt x="46552" y="1777"/>
                      <a:pt x="46616" y="1788"/>
                      <a:pt x="46682" y="1788"/>
                    </a:cubicBezTo>
                    <a:cubicBezTo>
                      <a:pt x="46739" y="1788"/>
                      <a:pt x="46797" y="1780"/>
                      <a:pt x="46852" y="1763"/>
                    </a:cubicBezTo>
                    <a:cubicBezTo>
                      <a:pt x="46980" y="1706"/>
                      <a:pt x="47121" y="1679"/>
                      <a:pt x="47261" y="1679"/>
                    </a:cubicBezTo>
                    <a:cubicBezTo>
                      <a:pt x="47356" y="1679"/>
                      <a:pt x="47451" y="1691"/>
                      <a:pt x="47543" y="1715"/>
                    </a:cubicBezTo>
                    <a:cubicBezTo>
                      <a:pt x="47650" y="1751"/>
                      <a:pt x="47757" y="1799"/>
                      <a:pt x="47852" y="1870"/>
                    </a:cubicBezTo>
                    <a:cubicBezTo>
                      <a:pt x="47959" y="1930"/>
                      <a:pt x="48043" y="2013"/>
                      <a:pt x="48126" y="2096"/>
                    </a:cubicBezTo>
                    <a:cubicBezTo>
                      <a:pt x="48197" y="2192"/>
                      <a:pt x="48293" y="2263"/>
                      <a:pt x="48388" y="2311"/>
                    </a:cubicBezTo>
                    <a:cubicBezTo>
                      <a:pt x="48531" y="2358"/>
                      <a:pt x="48697" y="2358"/>
                      <a:pt x="48817" y="2442"/>
                    </a:cubicBezTo>
                    <a:cubicBezTo>
                      <a:pt x="48900" y="2501"/>
                      <a:pt x="48959" y="2573"/>
                      <a:pt x="49007" y="2656"/>
                    </a:cubicBezTo>
                    <a:cubicBezTo>
                      <a:pt x="49055" y="2739"/>
                      <a:pt x="49114" y="2811"/>
                      <a:pt x="49174" y="2882"/>
                    </a:cubicBezTo>
                    <a:cubicBezTo>
                      <a:pt x="49352" y="3085"/>
                      <a:pt x="49579" y="3239"/>
                      <a:pt x="49829" y="3335"/>
                    </a:cubicBezTo>
                    <a:cubicBezTo>
                      <a:pt x="49936" y="3370"/>
                      <a:pt x="50043" y="3418"/>
                      <a:pt x="50067" y="3549"/>
                    </a:cubicBezTo>
                    <a:cubicBezTo>
                      <a:pt x="50090" y="3644"/>
                      <a:pt x="50150" y="3727"/>
                      <a:pt x="50221" y="3775"/>
                    </a:cubicBezTo>
                    <a:cubicBezTo>
                      <a:pt x="50257" y="3811"/>
                      <a:pt x="50293" y="3847"/>
                      <a:pt x="50329" y="3882"/>
                    </a:cubicBezTo>
                    <a:cubicBezTo>
                      <a:pt x="50352" y="3918"/>
                      <a:pt x="50376" y="3966"/>
                      <a:pt x="50388" y="4013"/>
                    </a:cubicBezTo>
                    <a:cubicBezTo>
                      <a:pt x="50436" y="4180"/>
                      <a:pt x="50733" y="4228"/>
                      <a:pt x="50686" y="4478"/>
                    </a:cubicBezTo>
                    <a:cubicBezTo>
                      <a:pt x="50674" y="4573"/>
                      <a:pt x="50722" y="4668"/>
                      <a:pt x="50805" y="4728"/>
                    </a:cubicBezTo>
                    <a:cubicBezTo>
                      <a:pt x="50888" y="4787"/>
                      <a:pt x="50948" y="4859"/>
                      <a:pt x="50995" y="4954"/>
                    </a:cubicBezTo>
                    <a:cubicBezTo>
                      <a:pt x="51007" y="4990"/>
                      <a:pt x="51031" y="5025"/>
                      <a:pt x="51031" y="5061"/>
                    </a:cubicBezTo>
                    <a:cubicBezTo>
                      <a:pt x="51055" y="5144"/>
                      <a:pt x="51043" y="5216"/>
                      <a:pt x="51031" y="5299"/>
                    </a:cubicBezTo>
                    <a:cubicBezTo>
                      <a:pt x="50972" y="5466"/>
                      <a:pt x="50876" y="5609"/>
                      <a:pt x="50924" y="5763"/>
                    </a:cubicBezTo>
                    <a:lnTo>
                      <a:pt x="50995" y="6109"/>
                    </a:lnTo>
                    <a:cubicBezTo>
                      <a:pt x="51007" y="6168"/>
                      <a:pt x="51031" y="6228"/>
                      <a:pt x="51043" y="6287"/>
                    </a:cubicBezTo>
                    <a:lnTo>
                      <a:pt x="51055" y="6466"/>
                    </a:lnTo>
                    <a:cubicBezTo>
                      <a:pt x="51067" y="6597"/>
                      <a:pt x="51091" y="6704"/>
                      <a:pt x="51103" y="6847"/>
                    </a:cubicBezTo>
                    <a:lnTo>
                      <a:pt x="51126" y="7264"/>
                    </a:lnTo>
                    <a:cubicBezTo>
                      <a:pt x="51484" y="7835"/>
                      <a:pt x="51376" y="8454"/>
                      <a:pt x="51376" y="9061"/>
                    </a:cubicBezTo>
                    <a:cubicBezTo>
                      <a:pt x="51376" y="9240"/>
                      <a:pt x="51341" y="9419"/>
                      <a:pt x="51257" y="9573"/>
                    </a:cubicBezTo>
                    <a:cubicBezTo>
                      <a:pt x="51079" y="9835"/>
                      <a:pt x="51091" y="10193"/>
                      <a:pt x="51281" y="10443"/>
                    </a:cubicBezTo>
                    <a:cubicBezTo>
                      <a:pt x="51376" y="10597"/>
                      <a:pt x="51412" y="10788"/>
                      <a:pt x="51364" y="10955"/>
                    </a:cubicBezTo>
                    <a:cubicBezTo>
                      <a:pt x="51329" y="11121"/>
                      <a:pt x="51162" y="11264"/>
                      <a:pt x="51269" y="11455"/>
                    </a:cubicBezTo>
                    <a:cubicBezTo>
                      <a:pt x="51376" y="11633"/>
                      <a:pt x="51138" y="11871"/>
                      <a:pt x="51317" y="12074"/>
                    </a:cubicBezTo>
                    <a:cubicBezTo>
                      <a:pt x="51269" y="12288"/>
                      <a:pt x="51126" y="12479"/>
                      <a:pt x="51245" y="12705"/>
                    </a:cubicBezTo>
                    <a:cubicBezTo>
                      <a:pt x="51376" y="12931"/>
                      <a:pt x="51174" y="13217"/>
                      <a:pt x="51364" y="13467"/>
                    </a:cubicBezTo>
                    <a:cubicBezTo>
                      <a:pt x="51436" y="13574"/>
                      <a:pt x="51448" y="13717"/>
                      <a:pt x="51388" y="13848"/>
                    </a:cubicBezTo>
                    <a:cubicBezTo>
                      <a:pt x="51245" y="14110"/>
                      <a:pt x="51329" y="14348"/>
                      <a:pt x="51412" y="14598"/>
                    </a:cubicBezTo>
                    <a:cubicBezTo>
                      <a:pt x="51484" y="14812"/>
                      <a:pt x="51460" y="15050"/>
                      <a:pt x="51353" y="15241"/>
                    </a:cubicBezTo>
                    <a:cubicBezTo>
                      <a:pt x="51055" y="15788"/>
                      <a:pt x="51198" y="16348"/>
                      <a:pt x="51305" y="16908"/>
                    </a:cubicBezTo>
                    <a:cubicBezTo>
                      <a:pt x="51626" y="17384"/>
                      <a:pt x="51376" y="17955"/>
                      <a:pt x="51734" y="18420"/>
                    </a:cubicBezTo>
                    <a:cubicBezTo>
                      <a:pt x="51781" y="18479"/>
                      <a:pt x="51745" y="18598"/>
                      <a:pt x="51698" y="18670"/>
                    </a:cubicBezTo>
                    <a:cubicBezTo>
                      <a:pt x="51555" y="18896"/>
                      <a:pt x="51484" y="19170"/>
                      <a:pt x="51519" y="19432"/>
                    </a:cubicBezTo>
                    <a:cubicBezTo>
                      <a:pt x="51555" y="19658"/>
                      <a:pt x="51507" y="19884"/>
                      <a:pt x="51388" y="20075"/>
                    </a:cubicBezTo>
                    <a:cubicBezTo>
                      <a:pt x="51305" y="20206"/>
                      <a:pt x="51376" y="20325"/>
                      <a:pt x="51412" y="20444"/>
                    </a:cubicBezTo>
                    <a:cubicBezTo>
                      <a:pt x="51448" y="20551"/>
                      <a:pt x="51412" y="20682"/>
                      <a:pt x="51341" y="20777"/>
                    </a:cubicBezTo>
                    <a:cubicBezTo>
                      <a:pt x="51317" y="20813"/>
                      <a:pt x="51293" y="20849"/>
                      <a:pt x="51281" y="20884"/>
                    </a:cubicBezTo>
                    <a:cubicBezTo>
                      <a:pt x="51257" y="20920"/>
                      <a:pt x="51233" y="20956"/>
                      <a:pt x="51222" y="20991"/>
                    </a:cubicBezTo>
                    <a:cubicBezTo>
                      <a:pt x="51186" y="21063"/>
                      <a:pt x="51162" y="21134"/>
                      <a:pt x="51138" y="21218"/>
                    </a:cubicBezTo>
                    <a:cubicBezTo>
                      <a:pt x="51126" y="21289"/>
                      <a:pt x="51126" y="21361"/>
                      <a:pt x="51126" y="21444"/>
                    </a:cubicBezTo>
                    <a:cubicBezTo>
                      <a:pt x="51126" y="21527"/>
                      <a:pt x="51138" y="21599"/>
                      <a:pt x="51162" y="21682"/>
                    </a:cubicBezTo>
                    <a:cubicBezTo>
                      <a:pt x="51186" y="21765"/>
                      <a:pt x="51198" y="21861"/>
                      <a:pt x="51210" y="21956"/>
                    </a:cubicBezTo>
                    <a:cubicBezTo>
                      <a:pt x="51210" y="22051"/>
                      <a:pt x="51198" y="22134"/>
                      <a:pt x="51174" y="22230"/>
                    </a:cubicBezTo>
                    <a:cubicBezTo>
                      <a:pt x="51162" y="22313"/>
                      <a:pt x="51138" y="22408"/>
                      <a:pt x="51114" y="22492"/>
                    </a:cubicBezTo>
                    <a:cubicBezTo>
                      <a:pt x="51067" y="22575"/>
                      <a:pt x="51031" y="22658"/>
                      <a:pt x="50983" y="22730"/>
                    </a:cubicBezTo>
                    <a:cubicBezTo>
                      <a:pt x="50698" y="23230"/>
                      <a:pt x="50364" y="23670"/>
                      <a:pt x="50126" y="24218"/>
                    </a:cubicBezTo>
                    <a:cubicBezTo>
                      <a:pt x="50090" y="24313"/>
                      <a:pt x="50067" y="24373"/>
                      <a:pt x="49960" y="24385"/>
                    </a:cubicBezTo>
                    <a:cubicBezTo>
                      <a:pt x="49662" y="24420"/>
                      <a:pt x="49555" y="24659"/>
                      <a:pt x="49328" y="24766"/>
                    </a:cubicBezTo>
                    <a:cubicBezTo>
                      <a:pt x="49067" y="24885"/>
                      <a:pt x="48805" y="24968"/>
                      <a:pt x="48519" y="25028"/>
                    </a:cubicBezTo>
                    <a:cubicBezTo>
                      <a:pt x="48483" y="25040"/>
                      <a:pt x="48447" y="25063"/>
                      <a:pt x="48424" y="25087"/>
                    </a:cubicBezTo>
                    <a:cubicBezTo>
                      <a:pt x="48293" y="25171"/>
                      <a:pt x="48185" y="25313"/>
                      <a:pt x="48043" y="25361"/>
                    </a:cubicBezTo>
                    <a:cubicBezTo>
                      <a:pt x="47985" y="25380"/>
                      <a:pt x="47923" y="25384"/>
                      <a:pt x="47858" y="25384"/>
                    </a:cubicBezTo>
                    <a:cubicBezTo>
                      <a:pt x="47815" y="25384"/>
                      <a:pt x="47771" y="25382"/>
                      <a:pt x="47727" y="25382"/>
                    </a:cubicBezTo>
                    <a:cubicBezTo>
                      <a:pt x="47672" y="25382"/>
                      <a:pt x="47618" y="25385"/>
                      <a:pt x="47566" y="25397"/>
                    </a:cubicBezTo>
                    <a:cubicBezTo>
                      <a:pt x="47435" y="25421"/>
                      <a:pt x="47304" y="25444"/>
                      <a:pt x="47173" y="25480"/>
                    </a:cubicBezTo>
                    <a:lnTo>
                      <a:pt x="47066" y="25504"/>
                    </a:lnTo>
                    <a:lnTo>
                      <a:pt x="46971" y="25528"/>
                    </a:lnTo>
                    <a:lnTo>
                      <a:pt x="46769" y="25563"/>
                    </a:lnTo>
                    <a:cubicBezTo>
                      <a:pt x="46566" y="25611"/>
                      <a:pt x="46388" y="25706"/>
                      <a:pt x="46221" y="25837"/>
                    </a:cubicBezTo>
                    <a:cubicBezTo>
                      <a:pt x="46007" y="25980"/>
                      <a:pt x="45983" y="26087"/>
                      <a:pt x="46173" y="26433"/>
                    </a:cubicBezTo>
                    <a:cubicBezTo>
                      <a:pt x="46340" y="26718"/>
                      <a:pt x="46340" y="26718"/>
                      <a:pt x="46221" y="26837"/>
                    </a:cubicBezTo>
                    <a:lnTo>
                      <a:pt x="46019" y="27052"/>
                    </a:lnTo>
                    <a:cubicBezTo>
                      <a:pt x="46096" y="27085"/>
                      <a:pt x="46173" y="27148"/>
                      <a:pt x="46250" y="27148"/>
                    </a:cubicBezTo>
                    <a:cubicBezTo>
                      <a:pt x="46256" y="27148"/>
                      <a:pt x="46262" y="27148"/>
                      <a:pt x="46269" y="27147"/>
                    </a:cubicBezTo>
                    <a:cubicBezTo>
                      <a:pt x="46912" y="27135"/>
                      <a:pt x="47602" y="27040"/>
                      <a:pt x="48090" y="26587"/>
                    </a:cubicBezTo>
                    <a:cubicBezTo>
                      <a:pt x="48221" y="26456"/>
                      <a:pt x="48436" y="26445"/>
                      <a:pt x="48650" y="26445"/>
                    </a:cubicBezTo>
                    <a:cubicBezTo>
                      <a:pt x="48781" y="26445"/>
                      <a:pt x="48900" y="26433"/>
                      <a:pt x="49031" y="26397"/>
                    </a:cubicBezTo>
                    <a:cubicBezTo>
                      <a:pt x="49150" y="26373"/>
                      <a:pt x="49257" y="26325"/>
                      <a:pt x="49364" y="26266"/>
                    </a:cubicBezTo>
                    <a:cubicBezTo>
                      <a:pt x="49471" y="26195"/>
                      <a:pt x="49555" y="26111"/>
                      <a:pt x="49638" y="26028"/>
                    </a:cubicBezTo>
                    <a:cubicBezTo>
                      <a:pt x="49686" y="25980"/>
                      <a:pt x="49721" y="25933"/>
                      <a:pt x="49757" y="25873"/>
                    </a:cubicBezTo>
                    <a:cubicBezTo>
                      <a:pt x="49793" y="25814"/>
                      <a:pt x="49817" y="25754"/>
                      <a:pt x="49840" y="25694"/>
                    </a:cubicBezTo>
                    <a:cubicBezTo>
                      <a:pt x="49918" y="25573"/>
                      <a:pt x="50046" y="25503"/>
                      <a:pt x="50179" y="25503"/>
                    </a:cubicBezTo>
                    <a:cubicBezTo>
                      <a:pt x="50189" y="25503"/>
                      <a:pt x="50199" y="25503"/>
                      <a:pt x="50210" y="25504"/>
                    </a:cubicBezTo>
                    <a:cubicBezTo>
                      <a:pt x="50412" y="25480"/>
                      <a:pt x="50591" y="25373"/>
                      <a:pt x="50710" y="25206"/>
                    </a:cubicBezTo>
                    <a:cubicBezTo>
                      <a:pt x="50805" y="25087"/>
                      <a:pt x="50864" y="24944"/>
                      <a:pt x="50936" y="24825"/>
                    </a:cubicBezTo>
                    <a:cubicBezTo>
                      <a:pt x="51019" y="24706"/>
                      <a:pt x="51138" y="24611"/>
                      <a:pt x="51269" y="24551"/>
                    </a:cubicBezTo>
                    <a:lnTo>
                      <a:pt x="51531" y="24194"/>
                    </a:lnTo>
                    <a:cubicBezTo>
                      <a:pt x="51626" y="24075"/>
                      <a:pt x="51698" y="23932"/>
                      <a:pt x="51781" y="23813"/>
                    </a:cubicBezTo>
                    <a:cubicBezTo>
                      <a:pt x="51924" y="23551"/>
                      <a:pt x="52067" y="23289"/>
                      <a:pt x="52186" y="23016"/>
                    </a:cubicBezTo>
                    <a:cubicBezTo>
                      <a:pt x="52246" y="22873"/>
                      <a:pt x="52198" y="22706"/>
                      <a:pt x="52079" y="22611"/>
                    </a:cubicBezTo>
                    <a:cubicBezTo>
                      <a:pt x="51995" y="22539"/>
                      <a:pt x="51936" y="22456"/>
                      <a:pt x="51924" y="22349"/>
                    </a:cubicBezTo>
                    <a:cubicBezTo>
                      <a:pt x="51912" y="22265"/>
                      <a:pt x="51948" y="22170"/>
                      <a:pt x="52007" y="22099"/>
                    </a:cubicBezTo>
                    <a:cubicBezTo>
                      <a:pt x="52222" y="21813"/>
                      <a:pt x="52329" y="21658"/>
                      <a:pt x="52376" y="21480"/>
                    </a:cubicBezTo>
                    <a:cubicBezTo>
                      <a:pt x="52412" y="21384"/>
                      <a:pt x="52436" y="21277"/>
                      <a:pt x="52448" y="21182"/>
                    </a:cubicBezTo>
                    <a:cubicBezTo>
                      <a:pt x="52460" y="21122"/>
                      <a:pt x="52472" y="21051"/>
                      <a:pt x="52484" y="20980"/>
                    </a:cubicBezTo>
                    <a:cubicBezTo>
                      <a:pt x="52484" y="20908"/>
                      <a:pt x="52484" y="20825"/>
                      <a:pt x="52496" y="20718"/>
                    </a:cubicBezTo>
                    <a:cubicBezTo>
                      <a:pt x="52496" y="20646"/>
                      <a:pt x="52507" y="20563"/>
                      <a:pt x="52531" y="20480"/>
                    </a:cubicBezTo>
                    <a:lnTo>
                      <a:pt x="52567" y="20360"/>
                    </a:lnTo>
                    <a:cubicBezTo>
                      <a:pt x="52579" y="20325"/>
                      <a:pt x="52591" y="20289"/>
                      <a:pt x="52603" y="20253"/>
                    </a:cubicBezTo>
                    <a:cubicBezTo>
                      <a:pt x="52650" y="20110"/>
                      <a:pt x="52627" y="19944"/>
                      <a:pt x="52555" y="19813"/>
                    </a:cubicBezTo>
                    <a:cubicBezTo>
                      <a:pt x="52615" y="19610"/>
                      <a:pt x="52662" y="19396"/>
                      <a:pt x="52686" y="19182"/>
                    </a:cubicBezTo>
                    <a:cubicBezTo>
                      <a:pt x="52674" y="18967"/>
                      <a:pt x="52531" y="18753"/>
                      <a:pt x="52507" y="18539"/>
                    </a:cubicBezTo>
                    <a:cubicBezTo>
                      <a:pt x="52472" y="18289"/>
                      <a:pt x="52412" y="18015"/>
                      <a:pt x="52543" y="17765"/>
                    </a:cubicBezTo>
                    <a:cubicBezTo>
                      <a:pt x="52674" y="17515"/>
                      <a:pt x="52448" y="17277"/>
                      <a:pt x="52638" y="17027"/>
                    </a:cubicBezTo>
                    <a:cubicBezTo>
                      <a:pt x="52781" y="16836"/>
                      <a:pt x="52496" y="16610"/>
                      <a:pt x="52627" y="16396"/>
                    </a:cubicBezTo>
                    <a:cubicBezTo>
                      <a:pt x="52769" y="16146"/>
                      <a:pt x="52698" y="15872"/>
                      <a:pt x="52710" y="15622"/>
                    </a:cubicBezTo>
                    <a:cubicBezTo>
                      <a:pt x="52746" y="15300"/>
                      <a:pt x="52662" y="14991"/>
                      <a:pt x="52484" y="14741"/>
                    </a:cubicBezTo>
                    <a:cubicBezTo>
                      <a:pt x="52365" y="14574"/>
                      <a:pt x="52496" y="14407"/>
                      <a:pt x="52579" y="14241"/>
                    </a:cubicBezTo>
                    <a:cubicBezTo>
                      <a:pt x="52603" y="14157"/>
                      <a:pt x="52543" y="14086"/>
                      <a:pt x="52424" y="14038"/>
                    </a:cubicBezTo>
                    <a:cubicBezTo>
                      <a:pt x="52305" y="13991"/>
                      <a:pt x="52257" y="13931"/>
                      <a:pt x="52281" y="13848"/>
                    </a:cubicBezTo>
                    <a:cubicBezTo>
                      <a:pt x="52293" y="13717"/>
                      <a:pt x="52400" y="13574"/>
                      <a:pt x="52341" y="13467"/>
                    </a:cubicBezTo>
                    <a:cubicBezTo>
                      <a:pt x="52198" y="13193"/>
                      <a:pt x="52269" y="12991"/>
                      <a:pt x="52496" y="12764"/>
                    </a:cubicBezTo>
                    <a:cubicBezTo>
                      <a:pt x="52746" y="12502"/>
                      <a:pt x="52698" y="12181"/>
                      <a:pt x="52615" y="11883"/>
                    </a:cubicBezTo>
                    <a:cubicBezTo>
                      <a:pt x="52603" y="11812"/>
                      <a:pt x="52507" y="11740"/>
                      <a:pt x="52424" y="11693"/>
                    </a:cubicBezTo>
                    <a:cubicBezTo>
                      <a:pt x="52341" y="11645"/>
                      <a:pt x="52234" y="11574"/>
                      <a:pt x="52269" y="11502"/>
                    </a:cubicBezTo>
                    <a:cubicBezTo>
                      <a:pt x="52460" y="11157"/>
                      <a:pt x="52400" y="10835"/>
                      <a:pt x="52186" y="10502"/>
                    </a:cubicBezTo>
                    <a:cubicBezTo>
                      <a:pt x="52115" y="10395"/>
                      <a:pt x="52186" y="10240"/>
                      <a:pt x="52329" y="10169"/>
                    </a:cubicBezTo>
                    <a:cubicBezTo>
                      <a:pt x="52555" y="10073"/>
                      <a:pt x="52674" y="9835"/>
                      <a:pt x="52615" y="9597"/>
                    </a:cubicBezTo>
                    <a:cubicBezTo>
                      <a:pt x="52579" y="9395"/>
                      <a:pt x="52436" y="9192"/>
                      <a:pt x="52555" y="8966"/>
                    </a:cubicBezTo>
                    <a:cubicBezTo>
                      <a:pt x="52567" y="8942"/>
                      <a:pt x="52531" y="8883"/>
                      <a:pt x="52484" y="8859"/>
                    </a:cubicBezTo>
                    <a:cubicBezTo>
                      <a:pt x="52329" y="8764"/>
                      <a:pt x="52067" y="8692"/>
                      <a:pt x="52424" y="8538"/>
                    </a:cubicBezTo>
                    <a:cubicBezTo>
                      <a:pt x="52472" y="8514"/>
                      <a:pt x="52531" y="8454"/>
                      <a:pt x="52519" y="8442"/>
                    </a:cubicBezTo>
                    <a:cubicBezTo>
                      <a:pt x="52376" y="8145"/>
                      <a:pt x="52603" y="7835"/>
                      <a:pt x="52496" y="7561"/>
                    </a:cubicBezTo>
                    <a:cubicBezTo>
                      <a:pt x="52424" y="7395"/>
                      <a:pt x="52388" y="7216"/>
                      <a:pt x="52365" y="7049"/>
                    </a:cubicBezTo>
                    <a:cubicBezTo>
                      <a:pt x="52353" y="6954"/>
                      <a:pt x="52341" y="6871"/>
                      <a:pt x="52341" y="6787"/>
                    </a:cubicBezTo>
                    <a:cubicBezTo>
                      <a:pt x="52329" y="6704"/>
                      <a:pt x="52317" y="6609"/>
                      <a:pt x="52317" y="6514"/>
                    </a:cubicBezTo>
                    <a:cubicBezTo>
                      <a:pt x="52257" y="5573"/>
                      <a:pt x="52007" y="4668"/>
                      <a:pt x="51591" y="3835"/>
                    </a:cubicBezTo>
                    <a:cubicBezTo>
                      <a:pt x="51531" y="3704"/>
                      <a:pt x="51460" y="3585"/>
                      <a:pt x="51400" y="3454"/>
                    </a:cubicBezTo>
                    <a:cubicBezTo>
                      <a:pt x="51353" y="3323"/>
                      <a:pt x="51305" y="3192"/>
                      <a:pt x="51257" y="3061"/>
                    </a:cubicBezTo>
                    <a:cubicBezTo>
                      <a:pt x="51210" y="2918"/>
                      <a:pt x="51150" y="2799"/>
                      <a:pt x="51055" y="2680"/>
                    </a:cubicBezTo>
                    <a:cubicBezTo>
                      <a:pt x="50960" y="2584"/>
                      <a:pt x="50829" y="2501"/>
                      <a:pt x="50698" y="2453"/>
                    </a:cubicBezTo>
                    <a:cubicBezTo>
                      <a:pt x="50436" y="2358"/>
                      <a:pt x="50186" y="2239"/>
                      <a:pt x="49960" y="2084"/>
                    </a:cubicBezTo>
                    <a:cubicBezTo>
                      <a:pt x="49817" y="1989"/>
                      <a:pt x="49781" y="1763"/>
                      <a:pt x="49650" y="1632"/>
                    </a:cubicBezTo>
                    <a:cubicBezTo>
                      <a:pt x="49567" y="1561"/>
                      <a:pt x="49459" y="1489"/>
                      <a:pt x="49364" y="1441"/>
                    </a:cubicBezTo>
                    <a:cubicBezTo>
                      <a:pt x="49257" y="1382"/>
                      <a:pt x="49150" y="1322"/>
                      <a:pt x="49067" y="1251"/>
                    </a:cubicBezTo>
                    <a:cubicBezTo>
                      <a:pt x="48912" y="1144"/>
                      <a:pt x="48828" y="929"/>
                      <a:pt x="48662" y="846"/>
                    </a:cubicBezTo>
                    <a:cubicBezTo>
                      <a:pt x="48555" y="799"/>
                      <a:pt x="48436" y="775"/>
                      <a:pt x="48316" y="775"/>
                    </a:cubicBezTo>
                    <a:cubicBezTo>
                      <a:pt x="48197" y="763"/>
                      <a:pt x="48078" y="763"/>
                      <a:pt x="47959" y="751"/>
                    </a:cubicBezTo>
                    <a:cubicBezTo>
                      <a:pt x="47816" y="620"/>
                      <a:pt x="47638" y="548"/>
                      <a:pt x="47447" y="548"/>
                    </a:cubicBezTo>
                    <a:cubicBezTo>
                      <a:pt x="47426" y="547"/>
                      <a:pt x="47404" y="547"/>
                      <a:pt x="47383" y="547"/>
                    </a:cubicBezTo>
                    <a:cubicBezTo>
                      <a:pt x="47235" y="547"/>
                      <a:pt x="47089" y="574"/>
                      <a:pt x="46949" y="574"/>
                    </a:cubicBezTo>
                    <a:cubicBezTo>
                      <a:pt x="46928" y="574"/>
                      <a:pt x="46908" y="574"/>
                      <a:pt x="46888" y="572"/>
                    </a:cubicBezTo>
                    <a:cubicBezTo>
                      <a:pt x="46661" y="560"/>
                      <a:pt x="46435" y="525"/>
                      <a:pt x="46209" y="477"/>
                    </a:cubicBezTo>
                    <a:cubicBezTo>
                      <a:pt x="46074" y="441"/>
                      <a:pt x="45960" y="385"/>
                      <a:pt x="45830" y="385"/>
                    </a:cubicBezTo>
                    <a:cubicBezTo>
                      <a:pt x="45788" y="385"/>
                      <a:pt x="45744" y="391"/>
                      <a:pt x="45697" y="406"/>
                    </a:cubicBezTo>
                    <a:cubicBezTo>
                      <a:pt x="45495" y="477"/>
                      <a:pt x="45268" y="513"/>
                      <a:pt x="45054" y="513"/>
                    </a:cubicBezTo>
                    <a:cubicBezTo>
                      <a:pt x="44502" y="539"/>
                      <a:pt x="43950" y="547"/>
                      <a:pt x="43398" y="547"/>
                    </a:cubicBezTo>
                    <a:cubicBezTo>
                      <a:pt x="42425" y="547"/>
                      <a:pt x="41450" y="520"/>
                      <a:pt x="40470" y="513"/>
                    </a:cubicBezTo>
                    <a:cubicBezTo>
                      <a:pt x="40339" y="501"/>
                      <a:pt x="40220" y="477"/>
                      <a:pt x="40089" y="441"/>
                    </a:cubicBezTo>
                    <a:cubicBezTo>
                      <a:pt x="39857" y="400"/>
                      <a:pt x="39625" y="379"/>
                      <a:pt x="39393" y="379"/>
                    </a:cubicBezTo>
                    <a:cubicBezTo>
                      <a:pt x="39161" y="379"/>
                      <a:pt x="38928" y="400"/>
                      <a:pt x="38696" y="441"/>
                    </a:cubicBezTo>
                    <a:cubicBezTo>
                      <a:pt x="38453" y="483"/>
                      <a:pt x="38208" y="504"/>
                      <a:pt x="37964" y="504"/>
                    </a:cubicBezTo>
                    <a:cubicBezTo>
                      <a:pt x="37645" y="504"/>
                      <a:pt x="37327" y="468"/>
                      <a:pt x="37017" y="394"/>
                    </a:cubicBezTo>
                    <a:cubicBezTo>
                      <a:pt x="36674" y="303"/>
                      <a:pt x="36322" y="257"/>
                      <a:pt x="35970" y="257"/>
                    </a:cubicBezTo>
                    <a:cubicBezTo>
                      <a:pt x="35493" y="257"/>
                      <a:pt x="35017" y="341"/>
                      <a:pt x="34565" y="513"/>
                    </a:cubicBezTo>
                    <a:cubicBezTo>
                      <a:pt x="34491" y="544"/>
                      <a:pt x="34413" y="560"/>
                      <a:pt x="34335" y="560"/>
                    </a:cubicBezTo>
                    <a:cubicBezTo>
                      <a:pt x="34236" y="560"/>
                      <a:pt x="34139" y="535"/>
                      <a:pt x="34053" y="489"/>
                    </a:cubicBezTo>
                    <a:cubicBezTo>
                      <a:pt x="33862" y="370"/>
                      <a:pt x="33648" y="310"/>
                      <a:pt x="33422" y="310"/>
                    </a:cubicBezTo>
                    <a:cubicBezTo>
                      <a:pt x="33394" y="311"/>
                      <a:pt x="33365" y="312"/>
                      <a:pt x="33337" y="312"/>
                    </a:cubicBezTo>
                    <a:cubicBezTo>
                      <a:pt x="32971" y="312"/>
                      <a:pt x="32598" y="241"/>
                      <a:pt x="32267" y="108"/>
                    </a:cubicBezTo>
                    <a:cubicBezTo>
                      <a:pt x="32241" y="97"/>
                      <a:pt x="32213" y="92"/>
                      <a:pt x="32184" y="92"/>
                    </a:cubicBezTo>
                    <a:cubicBezTo>
                      <a:pt x="32092" y="92"/>
                      <a:pt x="31985" y="138"/>
                      <a:pt x="31886" y="156"/>
                    </a:cubicBezTo>
                    <a:cubicBezTo>
                      <a:pt x="31788" y="182"/>
                      <a:pt x="31696" y="196"/>
                      <a:pt x="31601" y="196"/>
                    </a:cubicBezTo>
                    <a:cubicBezTo>
                      <a:pt x="31570" y="196"/>
                      <a:pt x="31538" y="194"/>
                      <a:pt x="31505" y="191"/>
                    </a:cubicBezTo>
                    <a:cubicBezTo>
                      <a:pt x="31362" y="139"/>
                      <a:pt x="31227" y="98"/>
                      <a:pt x="31091" y="98"/>
                    </a:cubicBezTo>
                    <a:cubicBezTo>
                      <a:pt x="30977" y="98"/>
                      <a:pt x="30862" y="127"/>
                      <a:pt x="30743" y="203"/>
                    </a:cubicBezTo>
                    <a:cubicBezTo>
                      <a:pt x="30700" y="232"/>
                      <a:pt x="30648" y="248"/>
                      <a:pt x="30595" y="248"/>
                    </a:cubicBezTo>
                    <a:cubicBezTo>
                      <a:pt x="30560" y="248"/>
                      <a:pt x="30526" y="241"/>
                      <a:pt x="30493" y="227"/>
                    </a:cubicBezTo>
                    <a:cubicBezTo>
                      <a:pt x="30257" y="94"/>
                      <a:pt x="30014" y="50"/>
                      <a:pt x="29772" y="50"/>
                    </a:cubicBezTo>
                    <a:cubicBezTo>
                      <a:pt x="29538" y="50"/>
                      <a:pt x="29304" y="91"/>
                      <a:pt x="29076" y="132"/>
                    </a:cubicBezTo>
                    <a:cubicBezTo>
                      <a:pt x="29032" y="139"/>
                      <a:pt x="28989" y="142"/>
                      <a:pt x="28946" y="142"/>
                    </a:cubicBezTo>
                    <a:cubicBezTo>
                      <a:pt x="28773" y="142"/>
                      <a:pt x="28609" y="92"/>
                      <a:pt x="28446" y="92"/>
                    </a:cubicBezTo>
                    <a:cubicBezTo>
                      <a:pt x="28398" y="92"/>
                      <a:pt x="28350" y="97"/>
                      <a:pt x="28302" y="108"/>
                    </a:cubicBezTo>
                    <a:cubicBezTo>
                      <a:pt x="28040" y="167"/>
                      <a:pt x="27790" y="251"/>
                      <a:pt x="27540" y="310"/>
                    </a:cubicBezTo>
                    <a:cubicBezTo>
                      <a:pt x="27445" y="334"/>
                      <a:pt x="27361" y="334"/>
                      <a:pt x="27278" y="334"/>
                    </a:cubicBezTo>
                    <a:lnTo>
                      <a:pt x="25576" y="370"/>
                    </a:lnTo>
                    <a:cubicBezTo>
                      <a:pt x="25397" y="370"/>
                      <a:pt x="25218" y="322"/>
                      <a:pt x="25075" y="215"/>
                    </a:cubicBezTo>
                    <a:cubicBezTo>
                      <a:pt x="25000" y="167"/>
                      <a:pt x="24930" y="146"/>
                      <a:pt x="24863" y="146"/>
                    </a:cubicBezTo>
                    <a:cubicBezTo>
                      <a:pt x="24729" y="146"/>
                      <a:pt x="24607" y="231"/>
                      <a:pt x="24480" y="358"/>
                    </a:cubicBezTo>
                    <a:cubicBezTo>
                      <a:pt x="24373" y="429"/>
                      <a:pt x="24254" y="501"/>
                      <a:pt x="24135" y="548"/>
                    </a:cubicBezTo>
                    <a:cubicBezTo>
                      <a:pt x="23928" y="383"/>
                      <a:pt x="23705" y="345"/>
                      <a:pt x="23479" y="345"/>
                    </a:cubicBezTo>
                    <a:cubicBezTo>
                      <a:pt x="23316" y="345"/>
                      <a:pt x="23152" y="365"/>
                      <a:pt x="22992" y="370"/>
                    </a:cubicBezTo>
                    <a:cubicBezTo>
                      <a:pt x="21504" y="370"/>
                      <a:pt x="20015" y="394"/>
                      <a:pt x="18539" y="418"/>
                    </a:cubicBezTo>
                    <a:cubicBezTo>
                      <a:pt x="17967" y="418"/>
                      <a:pt x="17408" y="418"/>
                      <a:pt x="16836" y="406"/>
                    </a:cubicBezTo>
                    <a:cubicBezTo>
                      <a:pt x="16813" y="407"/>
                      <a:pt x="16790" y="408"/>
                      <a:pt x="16768" y="408"/>
                    </a:cubicBezTo>
                    <a:cubicBezTo>
                      <a:pt x="16615" y="408"/>
                      <a:pt x="16470" y="374"/>
                      <a:pt x="16324" y="322"/>
                    </a:cubicBezTo>
                    <a:cubicBezTo>
                      <a:pt x="16199" y="247"/>
                      <a:pt x="16073" y="227"/>
                      <a:pt x="15947" y="227"/>
                    </a:cubicBezTo>
                    <a:cubicBezTo>
                      <a:pt x="15802" y="227"/>
                      <a:pt x="15656" y="254"/>
                      <a:pt x="15511" y="254"/>
                    </a:cubicBezTo>
                    <a:cubicBezTo>
                      <a:pt x="15484" y="254"/>
                      <a:pt x="15458" y="253"/>
                      <a:pt x="15431" y="251"/>
                    </a:cubicBezTo>
                    <a:cubicBezTo>
                      <a:pt x="15388" y="245"/>
                      <a:pt x="15344" y="243"/>
                      <a:pt x="15301" y="243"/>
                    </a:cubicBezTo>
                    <a:cubicBezTo>
                      <a:pt x="15148" y="243"/>
                      <a:pt x="14997" y="271"/>
                      <a:pt x="14852" y="271"/>
                    </a:cubicBezTo>
                    <a:cubicBezTo>
                      <a:pt x="14790" y="271"/>
                      <a:pt x="14729" y="266"/>
                      <a:pt x="14669" y="251"/>
                    </a:cubicBezTo>
                    <a:cubicBezTo>
                      <a:pt x="14372" y="167"/>
                      <a:pt x="14062" y="120"/>
                      <a:pt x="13765" y="108"/>
                    </a:cubicBezTo>
                    <a:cubicBezTo>
                      <a:pt x="13710" y="104"/>
                      <a:pt x="13655" y="103"/>
                      <a:pt x="13600" y="103"/>
                    </a:cubicBezTo>
                    <a:cubicBezTo>
                      <a:pt x="13336" y="103"/>
                      <a:pt x="13069" y="137"/>
                      <a:pt x="12804" y="137"/>
                    </a:cubicBezTo>
                    <a:cubicBezTo>
                      <a:pt x="12562" y="137"/>
                      <a:pt x="12322" y="109"/>
                      <a:pt x="120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583;p27">
                <a:extLst>
                  <a:ext uri="{FF2B5EF4-FFF2-40B4-BE49-F238E27FC236}">
                    <a16:creationId xmlns:a16="http://schemas.microsoft.com/office/drawing/2014/main" id="{ABD945E7-8F6D-48F1-919A-6B70FBAF632E}"/>
                  </a:ext>
                </a:extLst>
              </p:cNvPr>
              <p:cNvSpPr txBox="1"/>
              <p:nvPr/>
            </p:nvSpPr>
            <p:spPr>
              <a:xfrm>
                <a:off x="2976850" y="2580105"/>
                <a:ext cx="1280699" cy="28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dirty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198" name="Google Shape;585;p27">
              <a:extLst>
                <a:ext uri="{FF2B5EF4-FFF2-40B4-BE49-F238E27FC236}">
                  <a16:creationId xmlns:a16="http://schemas.microsoft.com/office/drawing/2014/main" id="{619E589C-9869-4213-B1FD-6C68DB46B6F3}"/>
                </a:ext>
              </a:extLst>
            </p:cNvPr>
            <p:cNvSpPr/>
            <p:nvPr/>
          </p:nvSpPr>
          <p:spPr>
            <a:xfrm>
              <a:off x="2735959" y="3519487"/>
              <a:ext cx="1824646" cy="857582"/>
            </a:xfrm>
            <a:custGeom>
              <a:avLst/>
              <a:gdLst/>
              <a:ahLst/>
              <a:cxnLst/>
              <a:rect l="l" t="t" r="r" b="b"/>
              <a:pathLst>
                <a:path w="52746" h="27219" extrusionOk="0">
                  <a:moveTo>
                    <a:pt x="12050" y="1"/>
                  </a:moveTo>
                  <a:lnTo>
                    <a:pt x="11776" y="298"/>
                  </a:lnTo>
                  <a:cubicBezTo>
                    <a:pt x="11593" y="179"/>
                    <a:pt x="11411" y="130"/>
                    <a:pt x="11229" y="130"/>
                  </a:cubicBezTo>
                  <a:cubicBezTo>
                    <a:pt x="11030" y="130"/>
                    <a:pt x="10831" y="188"/>
                    <a:pt x="10633" y="275"/>
                  </a:cubicBezTo>
                  <a:cubicBezTo>
                    <a:pt x="10591" y="286"/>
                    <a:pt x="10550" y="292"/>
                    <a:pt x="10508" y="292"/>
                  </a:cubicBezTo>
                  <a:cubicBezTo>
                    <a:pt x="10466" y="292"/>
                    <a:pt x="10425" y="286"/>
                    <a:pt x="10383" y="275"/>
                  </a:cubicBezTo>
                  <a:cubicBezTo>
                    <a:pt x="10121" y="215"/>
                    <a:pt x="9871" y="179"/>
                    <a:pt x="9609" y="144"/>
                  </a:cubicBezTo>
                  <a:cubicBezTo>
                    <a:pt x="9578" y="140"/>
                    <a:pt x="9548" y="138"/>
                    <a:pt x="9517" y="138"/>
                  </a:cubicBezTo>
                  <a:cubicBezTo>
                    <a:pt x="9370" y="138"/>
                    <a:pt x="9225" y="184"/>
                    <a:pt x="9097" y="263"/>
                  </a:cubicBezTo>
                  <a:cubicBezTo>
                    <a:pt x="9043" y="299"/>
                    <a:pt x="8969" y="335"/>
                    <a:pt x="8915" y="335"/>
                  </a:cubicBezTo>
                  <a:cubicBezTo>
                    <a:pt x="8898" y="335"/>
                    <a:pt x="8882" y="331"/>
                    <a:pt x="8871" y="322"/>
                  </a:cubicBezTo>
                  <a:cubicBezTo>
                    <a:pt x="8653" y="191"/>
                    <a:pt x="8428" y="158"/>
                    <a:pt x="8200" y="158"/>
                  </a:cubicBezTo>
                  <a:cubicBezTo>
                    <a:pt x="7993" y="158"/>
                    <a:pt x="7783" y="186"/>
                    <a:pt x="7573" y="191"/>
                  </a:cubicBezTo>
                  <a:cubicBezTo>
                    <a:pt x="7275" y="203"/>
                    <a:pt x="6966" y="227"/>
                    <a:pt x="6668" y="275"/>
                  </a:cubicBezTo>
                  <a:cubicBezTo>
                    <a:pt x="6597" y="286"/>
                    <a:pt x="6513" y="310"/>
                    <a:pt x="6454" y="346"/>
                  </a:cubicBezTo>
                  <a:cubicBezTo>
                    <a:pt x="6370" y="370"/>
                    <a:pt x="6299" y="406"/>
                    <a:pt x="6216" y="429"/>
                  </a:cubicBezTo>
                  <a:cubicBezTo>
                    <a:pt x="6154" y="448"/>
                    <a:pt x="6088" y="458"/>
                    <a:pt x="6022" y="458"/>
                  </a:cubicBezTo>
                  <a:cubicBezTo>
                    <a:pt x="5924" y="458"/>
                    <a:pt x="5825" y="437"/>
                    <a:pt x="5739" y="394"/>
                  </a:cubicBezTo>
                  <a:cubicBezTo>
                    <a:pt x="5644" y="513"/>
                    <a:pt x="5561" y="620"/>
                    <a:pt x="5477" y="739"/>
                  </a:cubicBezTo>
                  <a:cubicBezTo>
                    <a:pt x="5370" y="632"/>
                    <a:pt x="5263" y="537"/>
                    <a:pt x="5144" y="441"/>
                  </a:cubicBezTo>
                  <a:cubicBezTo>
                    <a:pt x="5116" y="427"/>
                    <a:pt x="5088" y="422"/>
                    <a:pt x="5060" y="422"/>
                  </a:cubicBezTo>
                  <a:cubicBezTo>
                    <a:pt x="5041" y="422"/>
                    <a:pt x="5021" y="424"/>
                    <a:pt x="5001" y="429"/>
                  </a:cubicBezTo>
                  <a:cubicBezTo>
                    <a:pt x="4775" y="489"/>
                    <a:pt x="4501" y="489"/>
                    <a:pt x="4323" y="644"/>
                  </a:cubicBezTo>
                  <a:cubicBezTo>
                    <a:pt x="4192" y="751"/>
                    <a:pt x="4049" y="834"/>
                    <a:pt x="3894" y="894"/>
                  </a:cubicBezTo>
                  <a:cubicBezTo>
                    <a:pt x="3751" y="965"/>
                    <a:pt x="3608" y="1013"/>
                    <a:pt x="3453" y="1060"/>
                  </a:cubicBezTo>
                  <a:cubicBezTo>
                    <a:pt x="3287" y="1108"/>
                    <a:pt x="3132" y="1179"/>
                    <a:pt x="2989" y="1251"/>
                  </a:cubicBezTo>
                  <a:cubicBezTo>
                    <a:pt x="2906" y="1287"/>
                    <a:pt x="2834" y="1322"/>
                    <a:pt x="2763" y="1370"/>
                  </a:cubicBezTo>
                  <a:cubicBezTo>
                    <a:pt x="2691" y="1418"/>
                    <a:pt x="2632" y="1477"/>
                    <a:pt x="2572" y="1525"/>
                  </a:cubicBezTo>
                  <a:cubicBezTo>
                    <a:pt x="2322" y="1751"/>
                    <a:pt x="2060" y="1965"/>
                    <a:pt x="1810" y="2191"/>
                  </a:cubicBezTo>
                  <a:cubicBezTo>
                    <a:pt x="1691" y="2311"/>
                    <a:pt x="1584" y="2430"/>
                    <a:pt x="1489" y="2572"/>
                  </a:cubicBezTo>
                  <a:cubicBezTo>
                    <a:pt x="1394" y="2715"/>
                    <a:pt x="1334" y="2882"/>
                    <a:pt x="1310" y="3061"/>
                  </a:cubicBezTo>
                  <a:cubicBezTo>
                    <a:pt x="1298" y="3132"/>
                    <a:pt x="1179" y="3168"/>
                    <a:pt x="1120" y="3239"/>
                  </a:cubicBezTo>
                  <a:cubicBezTo>
                    <a:pt x="929" y="3454"/>
                    <a:pt x="775" y="3692"/>
                    <a:pt x="632" y="3942"/>
                  </a:cubicBezTo>
                  <a:lnTo>
                    <a:pt x="524" y="4144"/>
                  </a:lnTo>
                  <a:lnTo>
                    <a:pt x="477" y="4251"/>
                  </a:lnTo>
                  <a:lnTo>
                    <a:pt x="429" y="4358"/>
                  </a:lnTo>
                  <a:cubicBezTo>
                    <a:pt x="370" y="4513"/>
                    <a:pt x="310" y="4656"/>
                    <a:pt x="263" y="4799"/>
                  </a:cubicBezTo>
                  <a:cubicBezTo>
                    <a:pt x="227" y="4942"/>
                    <a:pt x="191" y="5097"/>
                    <a:pt x="179" y="5251"/>
                  </a:cubicBezTo>
                  <a:cubicBezTo>
                    <a:pt x="179" y="5335"/>
                    <a:pt x="167" y="5406"/>
                    <a:pt x="167" y="5490"/>
                  </a:cubicBezTo>
                  <a:cubicBezTo>
                    <a:pt x="179" y="5561"/>
                    <a:pt x="179" y="5644"/>
                    <a:pt x="203" y="5728"/>
                  </a:cubicBezTo>
                  <a:cubicBezTo>
                    <a:pt x="132" y="5835"/>
                    <a:pt x="72" y="5966"/>
                    <a:pt x="36" y="6097"/>
                  </a:cubicBezTo>
                  <a:cubicBezTo>
                    <a:pt x="13" y="6216"/>
                    <a:pt x="1" y="6347"/>
                    <a:pt x="1" y="6478"/>
                  </a:cubicBezTo>
                  <a:cubicBezTo>
                    <a:pt x="13" y="6597"/>
                    <a:pt x="24" y="6728"/>
                    <a:pt x="60" y="6847"/>
                  </a:cubicBezTo>
                  <a:cubicBezTo>
                    <a:pt x="96" y="6966"/>
                    <a:pt x="143" y="7085"/>
                    <a:pt x="203" y="7192"/>
                  </a:cubicBezTo>
                  <a:cubicBezTo>
                    <a:pt x="251" y="7359"/>
                    <a:pt x="263" y="7537"/>
                    <a:pt x="239" y="7716"/>
                  </a:cubicBezTo>
                  <a:cubicBezTo>
                    <a:pt x="251" y="8454"/>
                    <a:pt x="263" y="9204"/>
                    <a:pt x="274" y="9942"/>
                  </a:cubicBezTo>
                  <a:cubicBezTo>
                    <a:pt x="263" y="10109"/>
                    <a:pt x="298" y="10288"/>
                    <a:pt x="370" y="10454"/>
                  </a:cubicBezTo>
                  <a:cubicBezTo>
                    <a:pt x="489" y="10681"/>
                    <a:pt x="417" y="10859"/>
                    <a:pt x="322" y="11074"/>
                  </a:cubicBezTo>
                  <a:cubicBezTo>
                    <a:pt x="263" y="11240"/>
                    <a:pt x="298" y="11431"/>
                    <a:pt x="405" y="11574"/>
                  </a:cubicBezTo>
                  <a:cubicBezTo>
                    <a:pt x="501" y="11681"/>
                    <a:pt x="513" y="11824"/>
                    <a:pt x="453" y="11943"/>
                  </a:cubicBezTo>
                  <a:cubicBezTo>
                    <a:pt x="346" y="12145"/>
                    <a:pt x="298" y="12359"/>
                    <a:pt x="310" y="12586"/>
                  </a:cubicBezTo>
                  <a:cubicBezTo>
                    <a:pt x="298" y="13669"/>
                    <a:pt x="298" y="14764"/>
                    <a:pt x="346" y="15860"/>
                  </a:cubicBezTo>
                  <a:cubicBezTo>
                    <a:pt x="382" y="16515"/>
                    <a:pt x="405" y="17158"/>
                    <a:pt x="179" y="17801"/>
                  </a:cubicBezTo>
                  <a:cubicBezTo>
                    <a:pt x="143" y="17932"/>
                    <a:pt x="143" y="18062"/>
                    <a:pt x="179" y="18182"/>
                  </a:cubicBezTo>
                  <a:cubicBezTo>
                    <a:pt x="203" y="18479"/>
                    <a:pt x="191" y="18789"/>
                    <a:pt x="155" y="19075"/>
                  </a:cubicBezTo>
                  <a:cubicBezTo>
                    <a:pt x="132" y="19336"/>
                    <a:pt x="120" y="19598"/>
                    <a:pt x="108" y="19860"/>
                  </a:cubicBezTo>
                  <a:lnTo>
                    <a:pt x="84" y="20253"/>
                  </a:lnTo>
                  <a:cubicBezTo>
                    <a:pt x="84" y="20384"/>
                    <a:pt x="84" y="20527"/>
                    <a:pt x="84" y="20670"/>
                  </a:cubicBezTo>
                  <a:cubicBezTo>
                    <a:pt x="132" y="21611"/>
                    <a:pt x="394" y="22539"/>
                    <a:pt x="846" y="23373"/>
                  </a:cubicBezTo>
                  <a:cubicBezTo>
                    <a:pt x="941" y="23527"/>
                    <a:pt x="1013" y="23730"/>
                    <a:pt x="1167" y="23813"/>
                  </a:cubicBezTo>
                  <a:cubicBezTo>
                    <a:pt x="1298" y="23873"/>
                    <a:pt x="1406" y="23968"/>
                    <a:pt x="1477" y="24087"/>
                  </a:cubicBezTo>
                  <a:cubicBezTo>
                    <a:pt x="1537" y="24218"/>
                    <a:pt x="1584" y="24337"/>
                    <a:pt x="1632" y="24468"/>
                  </a:cubicBezTo>
                  <a:cubicBezTo>
                    <a:pt x="1667" y="24587"/>
                    <a:pt x="1703" y="24694"/>
                    <a:pt x="1763" y="24801"/>
                  </a:cubicBezTo>
                  <a:cubicBezTo>
                    <a:pt x="1787" y="24861"/>
                    <a:pt x="1822" y="24909"/>
                    <a:pt x="1846" y="24968"/>
                  </a:cubicBezTo>
                  <a:cubicBezTo>
                    <a:pt x="1882" y="25016"/>
                    <a:pt x="1929" y="25051"/>
                    <a:pt x="1965" y="25099"/>
                  </a:cubicBezTo>
                  <a:cubicBezTo>
                    <a:pt x="2037" y="25159"/>
                    <a:pt x="2120" y="25206"/>
                    <a:pt x="2215" y="25242"/>
                  </a:cubicBezTo>
                  <a:cubicBezTo>
                    <a:pt x="2299" y="25266"/>
                    <a:pt x="2394" y="25313"/>
                    <a:pt x="2477" y="25349"/>
                  </a:cubicBezTo>
                  <a:cubicBezTo>
                    <a:pt x="2572" y="25409"/>
                    <a:pt x="2668" y="25480"/>
                    <a:pt x="2763" y="25552"/>
                  </a:cubicBezTo>
                  <a:cubicBezTo>
                    <a:pt x="2810" y="25587"/>
                    <a:pt x="2858" y="25623"/>
                    <a:pt x="2918" y="25659"/>
                  </a:cubicBezTo>
                  <a:cubicBezTo>
                    <a:pt x="2965" y="25694"/>
                    <a:pt x="3013" y="25718"/>
                    <a:pt x="3061" y="25754"/>
                  </a:cubicBezTo>
                  <a:cubicBezTo>
                    <a:pt x="3180" y="25837"/>
                    <a:pt x="3287" y="25933"/>
                    <a:pt x="3370" y="26052"/>
                  </a:cubicBezTo>
                  <a:cubicBezTo>
                    <a:pt x="3465" y="26171"/>
                    <a:pt x="3584" y="26230"/>
                    <a:pt x="3727" y="26254"/>
                  </a:cubicBezTo>
                  <a:cubicBezTo>
                    <a:pt x="3811" y="26254"/>
                    <a:pt x="3882" y="26266"/>
                    <a:pt x="3953" y="26290"/>
                  </a:cubicBezTo>
                  <a:cubicBezTo>
                    <a:pt x="4025" y="26314"/>
                    <a:pt x="4084" y="26337"/>
                    <a:pt x="4144" y="26373"/>
                  </a:cubicBezTo>
                  <a:cubicBezTo>
                    <a:pt x="4263" y="26444"/>
                    <a:pt x="4370" y="26540"/>
                    <a:pt x="4489" y="26611"/>
                  </a:cubicBezTo>
                  <a:cubicBezTo>
                    <a:pt x="4620" y="26671"/>
                    <a:pt x="4763" y="26718"/>
                    <a:pt x="4906" y="26766"/>
                  </a:cubicBezTo>
                  <a:cubicBezTo>
                    <a:pt x="4989" y="26802"/>
                    <a:pt x="5085" y="26825"/>
                    <a:pt x="5192" y="26837"/>
                  </a:cubicBezTo>
                  <a:lnTo>
                    <a:pt x="5477" y="26837"/>
                  </a:lnTo>
                  <a:cubicBezTo>
                    <a:pt x="5573" y="26837"/>
                    <a:pt x="5668" y="26825"/>
                    <a:pt x="5763" y="26814"/>
                  </a:cubicBezTo>
                  <a:cubicBezTo>
                    <a:pt x="5858" y="26802"/>
                    <a:pt x="5954" y="26778"/>
                    <a:pt x="6049" y="26766"/>
                  </a:cubicBezTo>
                  <a:cubicBezTo>
                    <a:pt x="6359" y="26892"/>
                    <a:pt x="6684" y="26955"/>
                    <a:pt x="7012" y="26955"/>
                  </a:cubicBezTo>
                  <a:cubicBezTo>
                    <a:pt x="7088" y="26955"/>
                    <a:pt x="7164" y="26951"/>
                    <a:pt x="7240" y="26945"/>
                  </a:cubicBezTo>
                  <a:cubicBezTo>
                    <a:pt x="7266" y="26946"/>
                    <a:pt x="7293" y="26947"/>
                    <a:pt x="7320" y="26947"/>
                  </a:cubicBezTo>
                  <a:cubicBezTo>
                    <a:pt x="7510" y="26947"/>
                    <a:pt x="7705" y="26910"/>
                    <a:pt x="7883" y="26837"/>
                  </a:cubicBezTo>
                  <a:cubicBezTo>
                    <a:pt x="8180" y="26683"/>
                    <a:pt x="8478" y="26706"/>
                    <a:pt x="8776" y="26683"/>
                  </a:cubicBezTo>
                  <a:cubicBezTo>
                    <a:pt x="9383" y="26647"/>
                    <a:pt x="9990" y="26635"/>
                    <a:pt x="10609" y="26623"/>
                  </a:cubicBezTo>
                  <a:cubicBezTo>
                    <a:pt x="10745" y="26620"/>
                    <a:pt x="10881" y="26618"/>
                    <a:pt x="11016" y="26618"/>
                  </a:cubicBezTo>
                  <a:cubicBezTo>
                    <a:pt x="11487" y="26618"/>
                    <a:pt x="11957" y="26650"/>
                    <a:pt x="12419" y="26825"/>
                  </a:cubicBezTo>
                  <a:cubicBezTo>
                    <a:pt x="12586" y="26873"/>
                    <a:pt x="12764" y="26909"/>
                    <a:pt x="12943" y="26909"/>
                  </a:cubicBezTo>
                  <a:cubicBezTo>
                    <a:pt x="13717" y="26968"/>
                    <a:pt x="14502" y="26921"/>
                    <a:pt x="15276" y="27171"/>
                  </a:cubicBezTo>
                  <a:cubicBezTo>
                    <a:pt x="15419" y="27202"/>
                    <a:pt x="15562" y="27218"/>
                    <a:pt x="15708" y="27218"/>
                  </a:cubicBezTo>
                  <a:cubicBezTo>
                    <a:pt x="15782" y="27218"/>
                    <a:pt x="15856" y="27214"/>
                    <a:pt x="15931" y="27206"/>
                  </a:cubicBezTo>
                  <a:cubicBezTo>
                    <a:pt x="16032" y="27202"/>
                    <a:pt x="16134" y="27200"/>
                    <a:pt x="16236" y="27200"/>
                  </a:cubicBezTo>
                  <a:cubicBezTo>
                    <a:pt x="16570" y="27200"/>
                    <a:pt x="16905" y="27219"/>
                    <a:pt x="17241" y="27219"/>
                  </a:cubicBezTo>
                  <a:cubicBezTo>
                    <a:pt x="17631" y="27219"/>
                    <a:pt x="18021" y="27194"/>
                    <a:pt x="18408" y="27087"/>
                  </a:cubicBezTo>
                  <a:cubicBezTo>
                    <a:pt x="18445" y="27077"/>
                    <a:pt x="18483" y="27071"/>
                    <a:pt x="18520" y="27071"/>
                  </a:cubicBezTo>
                  <a:cubicBezTo>
                    <a:pt x="18566" y="27071"/>
                    <a:pt x="18612" y="27080"/>
                    <a:pt x="18658" y="27099"/>
                  </a:cubicBezTo>
                  <a:cubicBezTo>
                    <a:pt x="18782" y="27146"/>
                    <a:pt x="18905" y="27162"/>
                    <a:pt x="19028" y="27162"/>
                  </a:cubicBezTo>
                  <a:cubicBezTo>
                    <a:pt x="19277" y="27162"/>
                    <a:pt x="19524" y="27097"/>
                    <a:pt x="19770" y="27097"/>
                  </a:cubicBezTo>
                  <a:cubicBezTo>
                    <a:pt x="19832" y="27097"/>
                    <a:pt x="19894" y="27101"/>
                    <a:pt x="19955" y="27111"/>
                  </a:cubicBezTo>
                  <a:cubicBezTo>
                    <a:pt x="20151" y="27141"/>
                    <a:pt x="20347" y="27148"/>
                    <a:pt x="20542" y="27148"/>
                  </a:cubicBezTo>
                  <a:cubicBezTo>
                    <a:pt x="20733" y="27148"/>
                    <a:pt x="20924" y="27141"/>
                    <a:pt x="21115" y="27141"/>
                  </a:cubicBezTo>
                  <a:cubicBezTo>
                    <a:pt x="21205" y="27141"/>
                    <a:pt x="21294" y="27142"/>
                    <a:pt x="21384" y="27147"/>
                  </a:cubicBezTo>
                  <a:cubicBezTo>
                    <a:pt x="21462" y="27155"/>
                    <a:pt x="21540" y="27159"/>
                    <a:pt x="21617" y="27159"/>
                  </a:cubicBezTo>
                  <a:cubicBezTo>
                    <a:pt x="21896" y="27159"/>
                    <a:pt x="22171" y="27109"/>
                    <a:pt x="22432" y="27016"/>
                  </a:cubicBezTo>
                  <a:cubicBezTo>
                    <a:pt x="22465" y="27001"/>
                    <a:pt x="22502" y="26996"/>
                    <a:pt x="22541" y="26996"/>
                  </a:cubicBezTo>
                  <a:cubicBezTo>
                    <a:pt x="22627" y="26996"/>
                    <a:pt x="22723" y="27023"/>
                    <a:pt x="22813" y="27040"/>
                  </a:cubicBezTo>
                  <a:cubicBezTo>
                    <a:pt x="22932" y="27087"/>
                    <a:pt x="23063" y="27111"/>
                    <a:pt x="23194" y="27123"/>
                  </a:cubicBezTo>
                  <a:cubicBezTo>
                    <a:pt x="23389" y="27090"/>
                    <a:pt x="23587" y="27075"/>
                    <a:pt x="23785" y="27075"/>
                  </a:cubicBezTo>
                  <a:cubicBezTo>
                    <a:pt x="23938" y="27075"/>
                    <a:pt x="24091" y="27084"/>
                    <a:pt x="24242" y="27099"/>
                  </a:cubicBezTo>
                  <a:cubicBezTo>
                    <a:pt x="24463" y="27120"/>
                    <a:pt x="24689" y="27133"/>
                    <a:pt x="24916" y="27133"/>
                  </a:cubicBezTo>
                  <a:cubicBezTo>
                    <a:pt x="25079" y="27133"/>
                    <a:pt x="25244" y="27126"/>
                    <a:pt x="25409" y="27111"/>
                  </a:cubicBezTo>
                  <a:cubicBezTo>
                    <a:pt x="25670" y="27111"/>
                    <a:pt x="25932" y="27064"/>
                    <a:pt x="26194" y="27052"/>
                  </a:cubicBezTo>
                  <a:cubicBezTo>
                    <a:pt x="26271" y="27048"/>
                    <a:pt x="26347" y="27047"/>
                    <a:pt x="26422" y="27047"/>
                  </a:cubicBezTo>
                  <a:cubicBezTo>
                    <a:pt x="26604" y="27047"/>
                    <a:pt x="26783" y="27055"/>
                    <a:pt x="26968" y="27064"/>
                  </a:cubicBezTo>
                  <a:cubicBezTo>
                    <a:pt x="27302" y="27075"/>
                    <a:pt x="27647" y="27099"/>
                    <a:pt x="27992" y="27099"/>
                  </a:cubicBezTo>
                  <a:cubicBezTo>
                    <a:pt x="29270" y="27099"/>
                    <a:pt x="30553" y="27105"/>
                    <a:pt x="31835" y="27105"/>
                  </a:cubicBezTo>
                  <a:cubicBezTo>
                    <a:pt x="32476" y="27105"/>
                    <a:pt x="33116" y="27103"/>
                    <a:pt x="33755" y="27099"/>
                  </a:cubicBezTo>
                  <a:cubicBezTo>
                    <a:pt x="34886" y="27099"/>
                    <a:pt x="36017" y="27052"/>
                    <a:pt x="37160" y="27040"/>
                  </a:cubicBezTo>
                  <a:cubicBezTo>
                    <a:pt x="37220" y="27043"/>
                    <a:pt x="37280" y="27044"/>
                    <a:pt x="37340" y="27044"/>
                  </a:cubicBezTo>
                  <a:cubicBezTo>
                    <a:pt x="37759" y="27044"/>
                    <a:pt x="38181" y="26973"/>
                    <a:pt x="38577" y="26837"/>
                  </a:cubicBezTo>
                  <a:cubicBezTo>
                    <a:pt x="38702" y="26784"/>
                    <a:pt x="38833" y="26757"/>
                    <a:pt x="38964" y="26757"/>
                  </a:cubicBezTo>
                  <a:cubicBezTo>
                    <a:pt x="39095" y="26757"/>
                    <a:pt x="39226" y="26784"/>
                    <a:pt x="39351" y="26837"/>
                  </a:cubicBezTo>
                  <a:cubicBezTo>
                    <a:pt x="39509" y="26913"/>
                    <a:pt x="39681" y="26952"/>
                    <a:pt x="39853" y="26952"/>
                  </a:cubicBezTo>
                  <a:cubicBezTo>
                    <a:pt x="40032" y="26952"/>
                    <a:pt x="40211" y="26910"/>
                    <a:pt x="40375" y="26825"/>
                  </a:cubicBezTo>
                  <a:cubicBezTo>
                    <a:pt x="40497" y="26791"/>
                    <a:pt x="40625" y="26769"/>
                    <a:pt x="40751" y="26769"/>
                  </a:cubicBezTo>
                  <a:cubicBezTo>
                    <a:pt x="40796" y="26769"/>
                    <a:pt x="40842" y="26771"/>
                    <a:pt x="40887" y="26778"/>
                  </a:cubicBezTo>
                  <a:lnTo>
                    <a:pt x="43244" y="26694"/>
                  </a:lnTo>
                  <a:lnTo>
                    <a:pt x="43244" y="26659"/>
                  </a:lnTo>
                  <a:lnTo>
                    <a:pt x="45863" y="26635"/>
                  </a:lnTo>
                  <a:cubicBezTo>
                    <a:pt x="45911" y="26623"/>
                    <a:pt x="45947" y="26599"/>
                    <a:pt x="45971" y="26564"/>
                  </a:cubicBezTo>
                  <a:cubicBezTo>
                    <a:pt x="45994" y="26552"/>
                    <a:pt x="45971" y="26480"/>
                    <a:pt x="45959" y="26444"/>
                  </a:cubicBezTo>
                  <a:cubicBezTo>
                    <a:pt x="45911" y="26349"/>
                    <a:pt x="45852" y="26266"/>
                    <a:pt x="45804" y="26183"/>
                  </a:cubicBezTo>
                  <a:cubicBezTo>
                    <a:pt x="45709" y="25956"/>
                    <a:pt x="45494" y="25813"/>
                    <a:pt x="45256" y="25802"/>
                  </a:cubicBezTo>
                  <a:cubicBezTo>
                    <a:pt x="45207" y="25800"/>
                    <a:pt x="45157" y="25800"/>
                    <a:pt x="45108" y="25800"/>
                  </a:cubicBezTo>
                  <a:cubicBezTo>
                    <a:pt x="44789" y="25800"/>
                    <a:pt x="44474" y="25820"/>
                    <a:pt x="44157" y="25820"/>
                  </a:cubicBezTo>
                  <a:cubicBezTo>
                    <a:pt x="44004" y="25820"/>
                    <a:pt x="43851" y="25816"/>
                    <a:pt x="43697" y="25802"/>
                  </a:cubicBezTo>
                  <a:cubicBezTo>
                    <a:pt x="43508" y="25781"/>
                    <a:pt x="43318" y="25775"/>
                    <a:pt x="43129" y="25775"/>
                  </a:cubicBezTo>
                  <a:cubicBezTo>
                    <a:pt x="42700" y="25775"/>
                    <a:pt x="42271" y="25810"/>
                    <a:pt x="41842" y="25810"/>
                  </a:cubicBezTo>
                  <a:cubicBezTo>
                    <a:pt x="41675" y="25810"/>
                    <a:pt x="41507" y="25805"/>
                    <a:pt x="41339" y="25790"/>
                  </a:cubicBezTo>
                  <a:cubicBezTo>
                    <a:pt x="41235" y="25776"/>
                    <a:pt x="41132" y="25769"/>
                    <a:pt x="41029" y="25769"/>
                  </a:cubicBezTo>
                  <a:cubicBezTo>
                    <a:pt x="40780" y="25769"/>
                    <a:pt x="40536" y="25809"/>
                    <a:pt x="40291" y="25885"/>
                  </a:cubicBezTo>
                  <a:cubicBezTo>
                    <a:pt x="40198" y="25919"/>
                    <a:pt x="40106" y="25931"/>
                    <a:pt x="40017" y="25931"/>
                  </a:cubicBezTo>
                  <a:cubicBezTo>
                    <a:pt x="39794" y="25931"/>
                    <a:pt x="39580" y="25857"/>
                    <a:pt x="39358" y="25857"/>
                  </a:cubicBezTo>
                  <a:cubicBezTo>
                    <a:pt x="39328" y="25857"/>
                    <a:pt x="39298" y="25858"/>
                    <a:pt x="39267" y="25861"/>
                  </a:cubicBezTo>
                  <a:cubicBezTo>
                    <a:pt x="38949" y="25902"/>
                    <a:pt x="38631" y="26060"/>
                    <a:pt x="38310" y="26060"/>
                  </a:cubicBezTo>
                  <a:cubicBezTo>
                    <a:pt x="38162" y="26060"/>
                    <a:pt x="38013" y="26026"/>
                    <a:pt x="37862" y="25933"/>
                  </a:cubicBezTo>
                  <a:cubicBezTo>
                    <a:pt x="37840" y="25919"/>
                    <a:pt x="37815" y="25913"/>
                    <a:pt x="37786" y="25913"/>
                  </a:cubicBezTo>
                  <a:cubicBezTo>
                    <a:pt x="37693" y="25913"/>
                    <a:pt x="37573" y="25974"/>
                    <a:pt x="37481" y="25992"/>
                  </a:cubicBezTo>
                  <a:cubicBezTo>
                    <a:pt x="37303" y="26040"/>
                    <a:pt x="37136" y="26111"/>
                    <a:pt x="36970" y="26147"/>
                  </a:cubicBezTo>
                  <a:cubicBezTo>
                    <a:pt x="36794" y="26177"/>
                    <a:pt x="36616" y="26181"/>
                    <a:pt x="36437" y="26181"/>
                  </a:cubicBezTo>
                  <a:cubicBezTo>
                    <a:pt x="36371" y="26181"/>
                    <a:pt x="36304" y="26180"/>
                    <a:pt x="36237" y="26180"/>
                  </a:cubicBezTo>
                  <a:cubicBezTo>
                    <a:pt x="35915" y="26180"/>
                    <a:pt x="35595" y="26194"/>
                    <a:pt x="35291" y="26349"/>
                  </a:cubicBezTo>
                  <a:cubicBezTo>
                    <a:pt x="35124" y="26266"/>
                    <a:pt x="34957" y="26218"/>
                    <a:pt x="34791" y="26194"/>
                  </a:cubicBezTo>
                  <a:cubicBezTo>
                    <a:pt x="34624" y="26194"/>
                    <a:pt x="34457" y="26314"/>
                    <a:pt x="34291" y="26337"/>
                  </a:cubicBezTo>
                  <a:cubicBezTo>
                    <a:pt x="34274" y="26340"/>
                    <a:pt x="34257" y="26341"/>
                    <a:pt x="34240" y="26341"/>
                  </a:cubicBezTo>
                  <a:cubicBezTo>
                    <a:pt x="34096" y="26341"/>
                    <a:pt x="33961" y="26247"/>
                    <a:pt x="33816" y="26247"/>
                  </a:cubicBezTo>
                  <a:cubicBezTo>
                    <a:pt x="33766" y="26247"/>
                    <a:pt x="33714" y="26258"/>
                    <a:pt x="33660" y="26290"/>
                  </a:cubicBezTo>
                  <a:cubicBezTo>
                    <a:pt x="33588" y="26333"/>
                    <a:pt x="33512" y="26354"/>
                    <a:pt x="33435" y="26354"/>
                  </a:cubicBezTo>
                  <a:cubicBezTo>
                    <a:pt x="33383" y="26354"/>
                    <a:pt x="33331" y="26344"/>
                    <a:pt x="33279" y="26325"/>
                  </a:cubicBezTo>
                  <a:cubicBezTo>
                    <a:pt x="33124" y="26254"/>
                    <a:pt x="32933" y="26254"/>
                    <a:pt x="32779" y="26171"/>
                  </a:cubicBezTo>
                  <a:cubicBezTo>
                    <a:pt x="32635" y="26095"/>
                    <a:pt x="32495" y="26048"/>
                    <a:pt x="32353" y="26048"/>
                  </a:cubicBezTo>
                  <a:cubicBezTo>
                    <a:pt x="32247" y="26048"/>
                    <a:pt x="32140" y="26074"/>
                    <a:pt x="32028" y="26135"/>
                  </a:cubicBezTo>
                  <a:cubicBezTo>
                    <a:pt x="31909" y="26073"/>
                    <a:pt x="31793" y="26051"/>
                    <a:pt x="31678" y="26051"/>
                  </a:cubicBezTo>
                  <a:cubicBezTo>
                    <a:pt x="31507" y="26051"/>
                    <a:pt x="31337" y="26099"/>
                    <a:pt x="31159" y="26135"/>
                  </a:cubicBezTo>
                  <a:cubicBezTo>
                    <a:pt x="30928" y="26178"/>
                    <a:pt x="30691" y="26209"/>
                    <a:pt x="30456" y="26209"/>
                  </a:cubicBezTo>
                  <a:cubicBezTo>
                    <a:pt x="30170" y="26209"/>
                    <a:pt x="29885" y="26164"/>
                    <a:pt x="29611" y="26040"/>
                  </a:cubicBezTo>
                  <a:cubicBezTo>
                    <a:pt x="29493" y="25983"/>
                    <a:pt x="29366" y="25956"/>
                    <a:pt x="29240" y="25956"/>
                  </a:cubicBezTo>
                  <a:cubicBezTo>
                    <a:pt x="29101" y="25956"/>
                    <a:pt x="28963" y="25989"/>
                    <a:pt x="28838" y="26052"/>
                  </a:cubicBezTo>
                  <a:cubicBezTo>
                    <a:pt x="28635" y="26135"/>
                    <a:pt x="28397" y="26147"/>
                    <a:pt x="28218" y="26278"/>
                  </a:cubicBezTo>
                  <a:cubicBezTo>
                    <a:pt x="28128" y="26346"/>
                    <a:pt x="28036" y="26364"/>
                    <a:pt x="27945" y="26364"/>
                  </a:cubicBezTo>
                  <a:cubicBezTo>
                    <a:pt x="27849" y="26364"/>
                    <a:pt x="27753" y="26345"/>
                    <a:pt x="27659" y="26345"/>
                  </a:cubicBezTo>
                  <a:cubicBezTo>
                    <a:pt x="27594" y="26345"/>
                    <a:pt x="27530" y="26354"/>
                    <a:pt x="27468" y="26385"/>
                  </a:cubicBezTo>
                  <a:cubicBezTo>
                    <a:pt x="26921" y="26171"/>
                    <a:pt x="26349" y="26242"/>
                    <a:pt x="25790" y="26206"/>
                  </a:cubicBezTo>
                  <a:cubicBezTo>
                    <a:pt x="25728" y="26204"/>
                    <a:pt x="25666" y="26202"/>
                    <a:pt x="25604" y="26202"/>
                  </a:cubicBezTo>
                  <a:cubicBezTo>
                    <a:pt x="25362" y="26202"/>
                    <a:pt x="25114" y="26231"/>
                    <a:pt x="24897" y="26373"/>
                  </a:cubicBezTo>
                  <a:cubicBezTo>
                    <a:pt x="24853" y="26399"/>
                    <a:pt x="24812" y="26409"/>
                    <a:pt x="24774" y="26409"/>
                  </a:cubicBezTo>
                  <a:cubicBezTo>
                    <a:pt x="24687" y="26409"/>
                    <a:pt x="24610" y="26358"/>
                    <a:pt x="24527" y="26325"/>
                  </a:cubicBezTo>
                  <a:cubicBezTo>
                    <a:pt x="24427" y="26285"/>
                    <a:pt x="24328" y="26253"/>
                    <a:pt x="24232" y="26253"/>
                  </a:cubicBezTo>
                  <a:cubicBezTo>
                    <a:pt x="24156" y="26253"/>
                    <a:pt x="24084" y="26273"/>
                    <a:pt x="24016" y="26325"/>
                  </a:cubicBezTo>
                  <a:cubicBezTo>
                    <a:pt x="23877" y="26420"/>
                    <a:pt x="23746" y="26468"/>
                    <a:pt x="23616" y="26468"/>
                  </a:cubicBezTo>
                  <a:cubicBezTo>
                    <a:pt x="23468" y="26468"/>
                    <a:pt x="23323" y="26405"/>
                    <a:pt x="23170" y="26278"/>
                  </a:cubicBezTo>
                  <a:cubicBezTo>
                    <a:pt x="23027" y="26171"/>
                    <a:pt x="22861" y="26099"/>
                    <a:pt x="22682" y="26063"/>
                  </a:cubicBezTo>
                  <a:cubicBezTo>
                    <a:pt x="22673" y="26062"/>
                    <a:pt x="22663" y="26061"/>
                    <a:pt x="22654" y="26061"/>
                  </a:cubicBezTo>
                  <a:cubicBezTo>
                    <a:pt x="22571" y="26061"/>
                    <a:pt x="22488" y="26126"/>
                    <a:pt x="22396" y="26126"/>
                  </a:cubicBezTo>
                  <a:cubicBezTo>
                    <a:pt x="22366" y="26126"/>
                    <a:pt x="22334" y="26118"/>
                    <a:pt x="22301" y="26099"/>
                  </a:cubicBezTo>
                  <a:cubicBezTo>
                    <a:pt x="22274" y="26080"/>
                    <a:pt x="22247" y="26071"/>
                    <a:pt x="22220" y="26071"/>
                  </a:cubicBezTo>
                  <a:cubicBezTo>
                    <a:pt x="22166" y="26071"/>
                    <a:pt x="22115" y="26110"/>
                    <a:pt x="22075" y="26183"/>
                  </a:cubicBezTo>
                  <a:cubicBezTo>
                    <a:pt x="22015" y="26290"/>
                    <a:pt x="21968" y="26349"/>
                    <a:pt x="21908" y="26433"/>
                  </a:cubicBezTo>
                  <a:cubicBezTo>
                    <a:pt x="21860" y="26349"/>
                    <a:pt x="21789" y="26278"/>
                    <a:pt x="21741" y="26194"/>
                  </a:cubicBezTo>
                  <a:cubicBezTo>
                    <a:pt x="21707" y="26138"/>
                    <a:pt x="21673" y="26108"/>
                    <a:pt x="21640" y="26108"/>
                  </a:cubicBezTo>
                  <a:cubicBezTo>
                    <a:pt x="21605" y="26108"/>
                    <a:pt x="21570" y="26144"/>
                    <a:pt x="21539" y="26218"/>
                  </a:cubicBezTo>
                  <a:cubicBezTo>
                    <a:pt x="21503" y="26326"/>
                    <a:pt x="21460" y="26474"/>
                    <a:pt x="21375" y="26474"/>
                  </a:cubicBezTo>
                  <a:cubicBezTo>
                    <a:pt x="21347" y="26474"/>
                    <a:pt x="21315" y="26459"/>
                    <a:pt x="21277" y="26421"/>
                  </a:cubicBezTo>
                  <a:cubicBezTo>
                    <a:pt x="21088" y="26224"/>
                    <a:pt x="20904" y="26063"/>
                    <a:pt x="20691" y="26063"/>
                  </a:cubicBezTo>
                  <a:cubicBezTo>
                    <a:pt x="20582" y="26063"/>
                    <a:pt x="20466" y="26106"/>
                    <a:pt x="20336" y="26206"/>
                  </a:cubicBezTo>
                  <a:cubicBezTo>
                    <a:pt x="20259" y="26254"/>
                    <a:pt x="20173" y="26278"/>
                    <a:pt x="20086" y="26278"/>
                  </a:cubicBezTo>
                  <a:cubicBezTo>
                    <a:pt x="20000" y="26278"/>
                    <a:pt x="19914" y="26254"/>
                    <a:pt x="19836" y="26206"/>
                  </a:cubicBezTo>
                  <a:cubicBezTo>
                    <a:pt x="19751" y="26157"/>
                    <a:pt x="19671" y="26133"/>
                    <a:pt x="19595" y="26133"/>
                  </a:cubicBezTo>
                  <a:cubicBezTo>
                    <a:pt x="19469" y="26133"/>
                    <a:pt x="19353" y="26199"/>
                    <a:pt x="19241" y="26325"/>
                  </a:cubicBezTo>
                  <a:cubicBezTo>
                    <a:pt x="19177" y="26397"/>
                    <a:pt x="19108" y="26453"/>
                    <a:pt x="19026" y="26453"/>
                  </a:cubicBezTo>
                  <a:cubicBezTo>
                    <a:pt x="18986" y="26453"/>
                    <a:pt x="18943" y="26440"/>
                    <a:pt x="18896" y="26409"/>
                  </a:cubicBezTo>
                  <a:cubicBezTo>
                    <a:pt x="18744" y="26310"/>
                    <a:pt x="18571" y="26258"/>
                    <a:pt x="18400" y="26258"/>
                  </a:cubicBezTo>
                  <a:cubicBezTo>
                    <a:pt x="18262" y="26258"/>
                    <a:pt x="18125" y="26292"/>
                    <a:pt x="18003" y="26361"/>
                  </a:cubicBezTo>
                  <a:cubicBezTo>
                    <a:pt x="17914" y="26416"/>
                    <a:pt x="17814" y="26443"/>
                    <a:pt x="17716" y="26443"/>
                  </a:cubicBezTo>
                  <a:cubicBezTo>
                    <a:pt x="17642" y="26443"/>
                    <a:pt x="17569" y="26427"/>
                    <a:pt x="17503" y="26397"/>
                  </a:cubicBezTo>
                  <a:cubicBezTo>
                    <a:pt x="17380" y="26341"/>
                    <a:pt x="17246" y="26313"/>
                    <a:pt x="17112" y="26313"/>
                  </a:cubicBezTo>
                  <a:cubicBezTo>
                    <a:pt x="16935" y="26313"/>
                    <a:pt x="16759" y="26361"/>
                    <a:pt x="16610" y="26456"/>
                  </a:cubicBezTo>
                  <a:cubicBezTo>
                    <a:pt x="16549" y="26494"/>
                    <a:pt x="16487" y="26506"/>
                    <a:pt x="16425" y="26506"/>
                  </a:cubicBezTo>
                  <a:cubicBezTo>
                    <a:pt x="16312" y="26506"/>
                    <a:pt x="16198" y="26466"/>
                    <a:pt x="16087" y="26466"/>
                  </a:cubicBezTo>
                  <a:cubicBezTo>
                    <a:pt x="16009" y="26466"/>
                    <a:pt x="15933" y="26485"/>
                    <a:pt x="15860" y="26552"/>
                  </a:cubicBezTo>
                  <a:cubicBezTo>
                    <a:pt x="15550" y="26325"/>
                    <a:pt x="15193" y="26373"/>
                    <a:pt x="14848" y="26314"/>
                  </a:cubicBezTo>
                  <a:cubicBezTo>
                    <a:pt x="14590" y="26273"/>
                    <a:pt x="14338" y="26103"/>
                    <a:pt x="14084" y="26103"/>
                  </a:cubicBezTo>
                  <a:cubicBezTo>
                    <a:pt x="13963" y="26103"/>
                    <a:pt x="13840" y="26142"/>
                    <a:pt x="13717" y="26254"/>
                  </a:cubicBezTo>
                  <a:cubicBezTo>
                    <a:pt x="13693" y="26266"/>
                    <a:pt x="13669" y="26272"/>
                    <a:pt x="13647" y="26272"/>
                  </a:cubicBezTo>
                  <a:cubicBezTo>
                    <a:pt x="13624" y="26272"/>
                    <a:pt x="13603" y="26266"/>
                    <a:pt x="13586" y="26254"/>
                  </a:cubicBezTo>
                  <a:cubicBezTo>
                    <a:pt x="13109" y="25921"/>
                    <a:pt x="12550" y="26087"/>
                    <a:pt x="12062" y="25849"/>
                  </a:cubicBezTo>
                  <a:cubicBezTo>
                    <a:pt x="11984" y="25813"/>
                    <a:pt x="11898" y="25796"/>
                    <a:pt x="11810" y="25796"/>
                  </a:cubicBezTo>
                  <a:cubicBezTo>
                    <a:pt x="11722" y="25796"/>
                    <a:pt x="11633" y="25813"/>
                    <a:pt x="11550" y="25849"/>
                  </a:cubicBezTo>
                  <a:cubicBezTo>
                    <a:pt x="11395" y="25921"/>
                    <a:pt x="11228" y="25968"/>
                    <a:pt x="11050" y="25992"/>
                  </a:cubicBezTo>
                  <a:cubicBezTo>
                    <a:pt x="10769" y="25998"/>
                    <a:pt x="10489" y="26013"/>
                    <a:pt x="10208" y="26013"/>
                  </a:cubicBezTo>
                  <a:cubicBezTo>
                    <a:pt x="9881" y="26013"/>
                    <a:pt x="9555" y="25992"/>
                    <a:pt x="9228" y="25909"/>
                  </a:cubicBezTo>
                  <a:cubicBezTo>
                    <a:pt x="9190" y="25898"/>
                    <a:pt x="9153" y="25892"/>
                    <a:pt x="9116" y="25892"/>
                  </a:cubicBezTo>
                  <a:cubicBezTo>
                    <a:pt x="9070" y="25892"/>
                    <a:pt x="9024" y="25901"/>
                    <a:pt x="8978" y="25921"/>
                  </a:cubicBezTo>
                  <a:cubicBezTo>
                    <a:pt x="8773" y="26008"/>
                    <a:pt x="8571" y="26044"/>
                    <a:pt x="8369" y="26044"/>
                  </a:cubicBezTo>
                  <a:cubicBezTo>
                    <a:pt x="8103" y="26044"/>
                    <a:pt x="7838" y="25980"/>
                    <a:pt x="7573" y="25885"/>
                  </a:cubicBezTo>
                  <a:cubicBezTo>
                    <a:pt x="7456" y="25843"/>
                    <a:pt x="7321" y="25795"/>
                    <a:pt x="7202" y="25795"/>
                  </a:cubicBezTo>
                  <a:cubicBezTo>
                    <a:pt x="7151" y="25795"/>
                    <a:pt x="7104" y="25804"/>
                    <a:pt x="7061" y="25825"/>
                  </a:cubicBezTo>
                  <a:cubicBezTo>
                    <a:pt x="6969" y="25871"/>
                    <a:pt x="6862" y="25889"/>
                    <a:pt x="6758" y="25889"/>
                  </a:cubicBezTo>
                  <a:cubicBezTo>
                    <a:pt x="6728" y="25889"/>
                    <a:pt x="6698" y="25888"/>
                    <a:pt x="6668" y="25885"/>
                  </a:cubicBezTo>
                  <a:cubicBezTo>
                    <a:pt x="6636" y="25882"/>
                    <a:pt x="6604" y="25880"/>
                    <a:pt x="6572" y="25880"/>
                  </a:cubicBezTo>
                  <a:cubicBezTo>
                    <a:pt x="6485" y="25880"/>
                    <a:pt x="6398" y="25891"/>
                    <a:pt x="6311" y="25909"/>
                  </a:cubicBezTo>
                  <a:cubicBezTo>
                    <a:pt x="6167" y="25978"/>
                    <a:pt x="6011" y="26012"/>
                    <a:pt x="5854" y="26012"/>
                  </a:cubicBezTo>
                  <a:cubicBezTo>
                    <a:pt x="5635" y="26012"/>
                    <a:pt x="5415" y="25945"/>
                    <a:pt x="5227" y="25813"/>
                  </a:cubicBezTo>
                  <a:cubicBezTo>
                    <a:pt x="5049" y="25659"/>
                    <a:pt x="4846" y="25552"/>
                    <a:pt x="4632" y="25480"/>
                  </a:cubicBezTo>
                  <a:cubicBezTo>
                    <a:pt x="4525" y="25444"/>
                    <a:pt x="4418" y="25432"/>
                    <a:pt x="4311" y="25432"/>
                  </a:cubicBezTo>
                  <a:cubicBezTo>
                    <a:pt x="4251" y="25426"/>
                    <a:pt x="4192" y="25424"/>
                    <a:pt x="4132" y="25424"/>
                  </a:cubicBezTo>
                  <a:cubicBezTo>
                    <a:pt x="4073" y="25424"/>
                    <a:pt x="4013" y="25426"/>
                    <a:pt x="3953" y="25432"/>
                  </a:cubicBezTo>
                  <a:cubicBezTo>
                    <a:pt x="3946" y="25433"/>
                    <a:pt x="3939" y="25433"/>
                    <a:pt x="3932" y="25433"/>
                  </a:cubicBezTo>
                  <a:cubicBezTo>
                    <a:pt x="3802" y="25433"/>
                    <a:pt x="3724" y="25331"/>
                    <a:pt x="3668" y="25206"/>
                  </a:cubicBezTo>
                  <a:cubicBezTo>
                    <a:pt x="3584" y="25016"/>
                    <a:pt x="3358" y="25111"/>
                    <a:pt x="3239" y="24992"/>
                  </a:cubicBezTo>
                  <a:cubicBezTo>
                    <a:pt x="3168" y="24920"/>
                    <a:pt x="3096" y="24837"/>
                    <a:pt x="3037" y="24754"/>
                  </a:cubicBezTo>
                  <a:cubicBezTo>
                    <a:pt x="2965" y="24670"/>
                    <a:pt x="2906" y="24599"/>
                    <a:pt x="2846" y="24516"/>
                  </a:cubicBezTo>
                  <a:cubicBezTo>
                    <a:pt x="2834" y="24480"/>
                    <a:pt x="2775" y="24480"/>
                    <a:pt x="2739" y="24468"/>
                  </a:cubicBezTo>
                  <a:cubicBezTo>
                    <a:pt x="2596" y="24420"/>
                    <a:pt x="2489" y="24301"/>
                    <a:pt x="2441" y="24170"/>
                  </a:cubicBezTo>
                  <a:cubicBezTo>
                    <a:pt x="2382" y="24028"/>
                    <a:pt x="2263" y="23920"/>
                    <a:pt x="2108" y="23897"/>
                  </a:cubicBezTo>
                  <a:cubicBezTo>
                    <a:pt x="2048" y="23885"/>
                    <a:pt x="2037" y="23754"/>
                    <a:pt x="2013" y="23682"/>
                  </a:cubicBezTo>
                  <a:cubicBezTo>
                    <a:pt x="1941" y="23396"/>
                    <a:pt x="1798" y="23146"/>
                    <a:pt x="1584" y="22956"/>
                  </a:cubicBezTo>
                  <a:cubicBezTo>
                    <a:pt x="1525" y="22896"/>
                    <a:pt x="1429" y="22849"/>
                    <a:pt x="1417" y="22777"/>
                  </a:cubicBezTo>
                  <a:cubicBezTo>
                    <a:pt x="1382" y="22504"/>
                    <a:pt x="1322" y="22242"/>
                    <a:pt x="1239" y="21992"/>
                  </a:cubicBezTo>
                  <a:lnTo>
                    <a:pt x="1144" y="21611"/>
                  </a:lnTo>
                  <a:cubicBezTo>
                    <a:pt x="1120" y="21551"/>
                    <a:pt x="1108" y="21491"/>
                    <a:pt x="1096" y="21420"/>
                  </a:cubicBezTo>
                  <a:lnTo>
                    <a:pt x="1060" y="21230"/>
                  </a:lnTo>
                  <a:cubicBezTo>
                    <a:pt x="1060" y="21134"/>
                    <a:pt x="1060" y="21027"/>
                    <a:pt x="1084" y="20932"/>
                  </a:cubicBezTo>
                  <a:cubicBezTo>
                    <a:pt x="1108" y="20837"/>
                    <a:pt x="1156" y="20741"/>
                    <a:pt x="1191" y="20646"/>
                  </a:cubicBezTo>
                  <a:cubicBezTo>
                    <a:pt x="1215" y="20527"/>
                    <a:pt x="1203" y="20408"/>
                    <a:pt x="1132" y="20301"/>
                  </a:cubicBezTo>
                  <a:cubicBezTo>
                    <a:pt x="1013" y="20110"/>
                    <a:pt x="1013" y="19872"/>
                    <a:pt x="1132" y="19682"/>
                  </a:cubicBezTo>
                  <a:cubicBezTo>
                    <a:pt x="1203" y="19575"/>
                    <a:pt x="1239" y="19432"/>
                    <a:pt x="1215" y="19301"/>
                  </a:cubicBezTo>
                  <a:cubicBezTo>
                    <a:pt x="1060" y="18789"/>
                    <a:pt x="1156" y="18277"/>
                    <a:pt x="1239" y="17765"/>
                  </a:cubicBezTo>
                  <a:cubicBezTo>
                    <a:pt x="1286" y="17551"/>
                    <a:pt x="1251" y="17324"/>
                    <a:pt x="1132" y="17134"/>
                  </a:cubicBezTo>
                  <a:cubicBezTo>
                    <a:pt x="1108" y="17098"/>
                    <a:pt x="1072" y="17050"/>
                    <a:pt x="1084" y="17015"/>
                  </a:cubicBezTo>
                  <a:cubicBezTo>
                    <a:pt x="1108" y="16931"/>
                    <a:pt x="1167" y="16848"/>
                    <a:pt x="1203" y="16765"/>
                  </a:cubicBezTo>
                  <a:cubicBezTo>
                    <a:pt x="1346" y="16443"/>
                    <a:pt x="1513" y="16134"/>
                    <a:pt x="1275" y="15776"/>
                  </a:cubicBezTo>
                  <a:cubicBezTo>
                    <a:pt x="1167" y="15634"/>
                    <a:pt x="1167" y="15443"/>
                    <a:pt x="1084" y="15288"/>
                  </a:cubicBezTo>
                  <a:cubicBezTo>
                    <a:pt x="1013" y="15169"/>
                    <a:pt x="1001" y="15026"/>
                    <a:pt x="1048" y="14907"/>
                  </a:cubicBezTo>
                  <a:cubicBezTo>
                    <a:pt x="1179" y="14633"/>
                    <a:pt x="1239" y="14324"/>
                    <a:pt x="1227" y="14014"/>
                  </a:cubicBezTo>
                  <a:cubicBezTo>
                    <a:pt x="1239" y="13407"/>
                    <a:pt x="1239" y="12800"/>
                    <a:pt x="1227" y="12181"/>
                  </a:cubicBezTo>
                  <a:cubicBezTo>
                    <a:pt x="1203" y="12014"/>
                    <a:pt x="1156" y="11847"/>
                    <a:pt x="1096" y="11681"/>
                  </a:cubicBezTo>
                  <a:cubicBezTo>
                    <a:pt x="1084" y="11597"/>
                    <a:pt x="1036" y="11502"/>
                    <a:pt x="1084" y="11431"/>
                  </a:cubicBezTo>
                  <a:cubicBezTo>
                    <a:pt x="1275" y="11097"/>
                    <a:pt x="1215" y="10752"/>
                    <a:pt x="1215" y="10395"/>
                  </a:cubicBezTo>
                  <a:cubicBezTo>
                    <a:pt x="1227" y="10050"/>
                    <a:pt x="1227" y="9704"/>
                    <a:pt x="1191" y="9359"/>
                  </a:cubicBezTo>
                  <a:cubicBezTo>
                    <a:pt x="1144" y="8919"/>
                    <a:pt x="1179" y="8478"/>
                    <a:pt x="1334" y="8061"/>
                  </a:cubicBezTo>
                  <a:cubicBezTo>
                    <a:pt x="1394" y="7895"/>
                    <a:pt x="1358" y="7692"/>
                    <a:pt x="1227" y="7561"/>
                  </a:cubicBezTo>
                  <a:cubicBezTo>
                    <a:pt x="1120" y="7418"/>
                    <a:pt x="1048" y="7252"/>
                    <a:pt x="1025" y="7073"/>
                  </a:cubicBezTo>
                  <a:cubicBezTo>
                    <a:pt x="1013" y="6990"/>
                    <a:pt x="1013" y="6906"/>
                    <a:pt x="1013" y="6823"/>
                  </a:cubicBezTo>
                  <a:lnTo>
                    <a:pt x="1013" y="6585"/>
                  </a:lnTo>
                  <a:cubicBezTo>
                    <a:pt x="1013" y="6502"/>
                    <a:pt x="1025" y="6418"/>
                    <a:pt x="1036" y="6347"/>
                  </a:cubicBezTo>
                  <a:cubicBezTo>
                    <a:pt x="1048" y="6311"/>
                    <a:pt x="1048" y="6275"/>
                    <a:pt x="1048" y="6228"/>
                  </a:cubicBezTo>
                  <a:cubicBezTo>
                    <a:pt x="1048" y="6192"/>
                    <a:pt x="1048" y="6144"/>
                    <a:pt x="1048" y="6109"/>
                  </a:cubicBezTo>
                  <a:cubicBezTo>
                    <a:pt x="1156" y="5930"/>
                    <a:pt x="1251" y="5740"/>
                    <a:pt x="1322" y="5537"/>
                  </a:cubicBezTo>
                  <a:cubicBezTo>
                    <a:pt x="1358" y="5442"/>
                    <a:pt x="1394" y="5347"/>
                    <a:pt x="1417" y="5251"/>
                  </a:cubicBezTo>
                  <a:cubicBezTo>
                    <a:pt x="1453" y="5156"/>
                    <a:pt x="1489" y="5061"/>
                    <a:pt x="1513" y="4966"/>
                  </a:cubicBezTo>
                  <a:cubicBezTo>
                    <a:pt x="1620" y="4573"/>
                    <a:pt x="1787" y="4192"/>
                    <a:pt x="2013" y="3858"/>
                  </a:cubicBezTo>
                  <a:cubicBezTo>
                    <a:pt x="2072" y="3751"/>
                    <a:pt x="2108" y="3632"/>
                    <a:pt x="2108" y="3513"/>
                  </a:cubicBezTo>
                  <a:cubicBezTo>
                    <a:pt x="2108" y="3418"/>
                    <a:pt x="2120" y="3323"/>
                    <a:pt x="2156" y="3239"/>
                  </a:cubicBezTo>
                  <a:cubicBezTo>
                    <a:pt x="2179" y="3168"/>
                    <a:pt x="2227" y="3108"/>
                    <a:pt x="2287" y="3049"/>
                  </a:cubicBezTo>
                  <a:cubicBezTo>
                    <a:pt x="2406" y="2918"/>
                    <a:pt x="2560" y="2846"/>
                    <a:pt x="2727" y="2834"/>
                  </a:cubicBezTo>
                  <a:cubicBezTo>
                    <a:pt x="2870" y="2811"/>
                    <a:pt x="3001" y="2763"/>
                    <a:pt x="3025" y="2644"/>
                  </a:cubicBezTo>
                  <a:cubicBezTo>
                    <a:pt x="3072" y="2430"/>
                    <a:pt x="3191" y="2251"/>
                    <a:pt x="3370" y="2120"/>
                  </a:cubicBezTo>
                  <a:cubicBezTo>
                    <a:pt x="3453" y="2061"/>
                    <a:pt x="3537" y="2001"/>
                    <a:pt x="3620" y="1953"/>
                  </a:cubicBezTo>
                  <a:lnTo>
                    <a:pt x="3751" y="1870"/>
                  </a:lnTo>
                  <a:cubicBezTo>
                    <a:pt x="3799" y="1846"/>
                    <a:pt x="3846" y="1822"/>
                    <a:pt x="3882" y="1799"/>
                  </a:cubicBezTo>
                  <a:cubicBezTo>
                    <a:pt x="3963" y="1758"/>
                    <a:pt x="4050" y="1739"/>
                    <a:pt x="4135" y="1739"/>
                  </a:cubicBezTo>
                  <a:cubicBezTo>
                    <a:pt x="4175" y="1739"/>
                    <a:pt x="4213" y="1743"/>
                    <a:pt x="4251" y="1751"/>
                  </a:cubicBezTo>
                  <a:cubicBezTo>
                    <a:pt x="4317" y="1761"/>
                    <a:pt x="4378" y="1769"/>
                    <a:pt x="4436" y="1769"/>
                  </a:cubicBezTo>
                  <a:cubicBezTo>
                    <a:pt x="4578" y="1769"/>
                    <a:pt x="4697" y="1725"/>
                    <a:pt x="4799" y="1572"/>
                  </a:cubicBezTo>
                  <a:cubicBezTo>
                    <a:pt x="4882" y="1477"/>
                    <a:pt x="4989" y="1406"/>
                    <a:pt x="5108" y="1370"/>
                  </a:cubicBezTo>
                  <a:cubicBezTo>
                    <a:pt x="5168" y="1346"/>
                    <a:pt x="5227" y="1334"/>
                    <a:pt x="5287" y="1322"/>
                  </a:cubicBezTo>
                  <a:cubicBezTo>
                    <a:pt x="5347" y="1310"/>
                    <a:pt x="5406" y="1310"/>
                    <a:pt x="5466" y="1310"/>
                  </a:cubicBezTo>
                  <a:cubicBezTo>
                    <a:pt x="5472" y="1310"/>
                    <a:pt x="5479" y="1309"/>
                    <a:pt x="5485" y="1309"/>
                  </a:cubicBezTo>
                  <a:cubicBezTo>
                    <a:pt x="5580" y="1309"/>
                    <a:pt x="5631" y="1390"/>
                    <a:pt x="5620" y="1513"/>
                  </a:cubicBezTo>
                  <a:cubicBezTo>
                    <a:pt x="5610" y="1619"/>
                    <a:pt x="5637" y="1745"/>
                    <a:pt x="5703" y="1745"/>
                  </a:cubicBezTo>
                  <a:cubicBezTo>
                    <a:pt x="5710" y="1745"/>
                    <a:pt x="5719" y="1743"/>
                    <a:pt x="5728" y="1739"/>
                  </a:cubicBezTo>
                  <a:lnTo>
                    <a:pt x="5906" y="1656"/>
                  </a:lnTo>
                  <a:cubicBezTo>
                    <a:pt x="5978" y="1632"/>
                    <a:pt x="6037" y="1608"/>
                    <a:pt x="6097" y="1596"/>
                  </a:cubicBezTo>
                  <a:cubicBezTo>
                    <a:pt x="6228" y="1549"/>
                    <a:pt x="6370" y="1513"/>
                    <a:pt x="6501" y="1489"/>
                  </a:cubicBezTo>
                  <a:cubicBezTo>
                    <a:pt x="6799" y="1441"/>
                    <a:pt x="7109" y="1418"/>
                    <a:pt x="7418" y="1418"/>
                  </a:cubicBezTo>
                  <a:cubicBezTo>
                    <a:pt x="7453" y="1423"/>
                    <a:pt x="7488" y="1425"/>
                    <a:pt x="7524" y="1425"/>
                  </a:cubicBezTo>
                  <a:cubicBezTo>
                    <a:pt x="7659" y="1425"/>
                    <a:pt x="7798" y="1391"/>
                    <a:pt x="7930" y="1334"/>
                  </a:cubicBezTo>
                  <a:cubicBezTo>
                    <a:pt x="8078" y="1243"/>
                    <a:pt x="8245" y="1199"/>
                    <a:pt x="8411" y="1199"/>
                  </a:cubicBezTo>
                  <a:cubicBezTo>
                    <a:pt x="8593" y="1199"/>
                    <a:pt x="8775" y="1252"/>
                    <a:pt x="8930" y="1358"/>
                  </a:cubicBezTo>
                  <a:lnTo>
                    <a:pt x="9442" y="1251"/>
                  </a:lnTo>
                  <a:cubicBezTo>
                    <a:pt x="9645" y="1363"/>
                    <a:pt x="9845" y="1412"/>
                    <a:pt x="10044" y="1412"/>
                  </a:cubicBezTo>
                  <a:cubicBezTo>
                    <a:pt x="10267" y="1412"/>
                    <a:pt x="10490" y="1351"/>
                    <a:pt x="10716" y="1251"/>
                  </a:cubicBezTo>
                  <a:cubicBezTo>
                    <a:pt x="10777" y="1266"/>
                    <a:pt x="10837" y="1272"/>
                    <a:pt x="10898" y="1272"/>
                  </a:cubicBezTo>
                  <a:cubicBezTo>
                    <a:pt x="11100" y="1272"/>
                    <a:pt x="11303" y="1206"/>
                    <a:pt x="11506" y="1206"/>
                  </a:cubicBezTo>
                  <a:cubicBezTo>
                    <a:pt x="11623" y="1206"/>
                    <a:pt x="11741" y="1229"/>
                    <a:pt x="11859" y="1299"/>
                  </a:cubicBezTo>
                  <a:cubicBezTo>
                    <a:pt x="11921" y="1268"/>
                    <a:pt x="11981" y="1256"/>
                    <a:pt x="12040" y="1256"/>
                  </a:cubicBezTo>
                  <a:cubicBezTo>
                    <a:pt x="12234" y="1256"/>
                    <a:pt x="12421" y="1382"/>
                    <a:pt x="12621" y="1382"/>
                  </a:cubicBezTo>
                  <a:cubicBezTo>
                    <a:pt x="12883" y="1370"/>
                    <a:pt x="13145" y="1322"/>
                    <a:pt x="13383" y="1227"/>
                  </a:cubicBezTo>
                  <a:cubicBezTo>
                    <a:pt x="13387" y="1226"/>
                    <a:pt x="13391" y="1225"/>
                    <a:pt x="13395" y="1225"/>
                  </a:cubicBezTo>
                  <a:cubicBezTo>
                    <a:pt x="13429" y="1225"/>
                    <a:pt x="13470" y="1265"/>
                    <a:pt x="13502" y="1287"/>
                  </a:cubicBezTo>
                  <a:cubicBezTo>
                    <a:pt x="13613" y="1356"/>
                    <a:pt x="13740" y="1393"/>
                    <a:pt x="13870" y="1393"/>
                  </a:cubicBezTo>
                  <a:cubicBezTo>
                    <a:pt x="13962" y="1393"/>
                    <a:pt x="14056" y="1374"/>
                    <a:pt x="14145" y="1334"/>
                  </a:cubicBezTo>
                  <a:cubicBezTo>
                    <a:pt x="14243" y="1274"/>
                    <a:pt x="14356" y="1242"/>
                    <a:pt x="14470" y="1242"/>
                  </a:cubicBezTo>
                  <a:cubicBezTo>
                    <a:pt x="14536" y="1242"/>
                    <a:pt x="14604" y="1253"/>
                    <a:pt x="14669" y="1275"/>
                  </a:cubicBezTo>
                  <a:cubicBezTo>
                    <a:pt x="14809" y="1342"/>
                    <a:pt x="14962" y="1374"/>
                    <a:pt x="15118" y="1374"/>
                  </a:cubicBezTo>
                  <a:cubicBezTo>
                    <a:pt x="15266" y="1374"/>
                    <a:pt x="15417" y="1345"/>
                    <a:pt x="15562" y="1287"/>
                  </a:cubicBezTo>
                  <a:cubicBezTo>
                    <a:pt x="15624" y="1252"/>
                    <a:pt x="15699" y="1233"/>
                    <a:pt x="15774" y="1233"/>
                  </a:cubicBezTo>
                  <a:cubicBezTo>
                    <a:pt x="15828" y="1233"/>
                    <a:pt x="15881" y="1243"/>
                    <a:pt x="15931" y="1263"/>
                  </a:cubicBezTo>
                  <a:cubicBezTo>
                    <a:pt x="16235" y="1415"/>
                    <a:pt x="16568" y="1495"/>
                    <a:pt x="16906" y="1495"/>
                  </a:cubicBezTo>
                  <a:cubicBezTo>
                    <a:pt x="17045" y="1495"/>
                    <a:pt x="17185" y="1481"/>
                    <a:pt x="17324" y="1453"/>
                  </a:cubicBezTo>
                  <a:cubicBezTo>
                    <a:pt x="17331" y="1452"/>
                    <a:pt x="17338" y="1451"/>
                    <a:pt x="17345" y="1451"/>
                  </a:cubicBezTo>
                  <a:cubicBezTo>
                    <a:pt x="17429" y="1451"/>
                    <a:pt x="17527" y="1554"/>
                    <a:pt x="17627" y="1554"/>
                  </a:cubicBezTo>
                  <a:cubicBezTo>
                    <a:pt x="17649" y="1554"/>
                    <a:pt x="17671" y="1549"/>
                    <a:pt x="17693" y="1537"/>
                  </a:cubicBezTo>
                  <a:cubicBezTo>
                    <a:pt x="17941" y="1410"/>
                    <a:pt x="18193" y="1360"/>
                    <a:pt x="18445" y="1360"/>
                  </a:cubicBezTo>
                  <a:cubicBezTo>
                    <a:pt x="18666" y="1360"/>
                    <a:pt x="18888" y="1398"/>
                    <a:pt x="19110" y="1453"/>
                  </a:cubicBezTo>
                  <a:cubicBezTo>
                    <a:pt x="19444" y="1549"/>
                    <a:pt x="19789" y="1477"/>
                    <a:pt x="20122" y="1584"/>
                  </a:cubicBezTo>
                  <a:cubicBezTo>
                    <a:pt x="20175" y="1603"/>
                    <a:pt x="20226" y="1611"/>
                    <a:pt x="20278" y="1611"/>
                  </a:cubicBezTo>
                  <a:cubicBezTo>
                    <a:pt x="20466" y="1611"/>
                    <a:pt x="20650" y="1510"/>
                    <a:pt x="20849" y="1510"/>
                  </a:cubicBezTo>
                  <a:cubicBezTo>
                    <a:pt x="20903" y="1510"/>
                    <a:pt x="20958" y="1518"/>
                    <a:pt x="21015" y="1537"/>
                  </a:cubicBezTo>
                  <a:cubicBezTo>
                    <a:pt x="21169" y="1588"/>
                    <a:pt x="21334" y="1598"/>
                    <a:pt x="21499" y="1598"/>
                  </a:cubicBezTo>
                  <a:cubicBezTo>
                    <a:pt x="21602" y="1598"/>
                    <a:pt x="21704" y="1594"/>
                    <a:pt x="21805" y="1594"/>
                  </a:cubicBezTo>
                  <a:cubicBezTo>
                    <a:pt x="21844" y="1594"/>
                    <a:pt x="21882" y="1595"/>
                    <a:pt x="21920" y="1596"/>
                  </a:cubicBezTo>
                  <a:cubicBezTo>
                    <a:pt x="22055" y="1603"/>
                    <a:pt x="22185" y="1636"/>
                    <a:pt x="22314" y="1636"/>
                  </a:cubicBezTo>
                  <a:cubicBezTo>
                    <a:pt x="22401" y="1636"/>
                    <a:pt x="22488" y="1621"/>
                    <a:pt x="22575" y="1572"/>
                  </a:cubicBezTo>
                  <a:cubicBezTo>
                    <a:pt x="22656" y="1518"/>
                    <a:pt x="22754" y="1491"/>
                    <a:pt x="22853" y="1491"/>
                  </a:cubicBezTo>
                  <a:cubicBezTo>
                    <a:pt x="22928" y="1491"/>
                    <a:pt x="23003" y="1506"/>
                    <a:pt x="23075" y="1537"/>
                  </a:cubicBezTo>
                  <a:cubicBezTo>
                    <a:pt x="23196" y="1593"/>
                    <a:pt x="23325" y="1621"/>
                    <a:pt x="23455" y="1621"/>
                  </a:cubicBezTo>
                  <a:cubicBezTo>
                    <a:pt x="23543" y="1621"/>
                    <a:pt x="23631" y="1608"/>
                    <a:pt x="23718" y="1584"/>
                  </a:cubicBezTo>
                  <a:cubicBezTo>
                    <a:pt x="23959" y="1504"/>
                    <a:pt x="24189" y="1357"/>
                    <a:pt x="24450" y="1357"/>
                  </a:cubicBezTo>
                  <a:cubicBezTo>
                    <a:pt x="24460" y="1357"/>
                    <a:pt x="24470" y="1358"/>
                    <a:pt x="24480" y="1358"/>
                  </a:cubicBezTo>
                  <a:cubicBezTo>
                    <a:pt x="24685" y="1377"/>
                    <a:pt x="24868" y="1498"/>
                    <a:pt x="25070" y="1498"/>
                  </a:cubicBezTo>
                  <a:cubicBezTo>
                    <a:pt x="25125" y="1498"/>
                    <a:pt x="25183" y="1488"/>
                    <a:pt x="25242" y="1465"/>
                  </a:cubicBezTo>
                  <a:cubicBezTo>
                    <a:pt x="25457" y="1568"/>
                    <a:pt x="25672" y="1591"/>
                    <a:pt x="25887" y="1591"/>
                  </a:cubicBezTo>
                  <a:cubicBezTo>
                    <a:pt x="25970" y="1591"/>
                    <a:pt x="26052" y="1588"/>
                    <a:pt x="26135" y="1584"/>
                  </a:cubicBezTo>
                  <a:lnTo>
                    <a:pt x="28492" y="1549"/>
                  </a:lnTo>
                  <a:cubicBezTo>
                    <a:pt x="28525" y="1550"/>
                    <a:pt x="28558" y="1550"/>
                    <a:pt x="28590" y="1550"/>
                  </a:cubicBezTo>
                  <a:cubicBezTo>
                    <a:pt x="28951" y="1550"/>
                    <a:pt x="29310" y="1490"/>
                    <a:pt x="29659" y="1370"/>
                  </a:cubicBezTo>
                  <a:cubicBezTo>
                    <a:pt x="29813" y="1319"/>
                    <a:pt x="29971" y="1294"/>
                    <a:pt x="30131" y="1294"/>
                  </a:cubicBezTo>
                  <a:cubicBezTo>
                    <a:pt x="30231" y="1294"/>
                    <a:pt x="30332" y="1304"/>
                    <a:pt x="30433" y="1322"/>
                  </a:cubicBezTo>
                  <a:cubicBezTo>
                    <a:pt x="30630" y="1346"/>
                    <a:pt x="30823" y="1438"/>
                    <a:pt x="31017" y="1438"/>
                  </a:cubicBezTo>
                  <a:cubicBezTo>
                    <a:pt x="31115" y="1438"/>
                    <a:pt x="31214" y="1414"/>
                    <a:pt x="31314" y="1346"/>
                  </a:cubicBezTo>
                  <a:cubicBezTo>
                    <a:pt x="31526" y="1392"/>
                    <a:pt x="31738" y="1509"/>
                    <a:pt x="31950" y="1509"/>
                  </a:cubicBezTo>
                  <a:cubicBezTo>
                    <a:pt x="32071" y="1509"/>
                    <a:pt x="32193" y="1471"/>
                    <a:pt x="32314" y="1358"/>
                  </a:cubicBezTo>
                  <a:cubicBezTo>
                    <a:pt x="32337" y="1335"/>
                    <a:pt x="32369" y="1326"/>
                    <a:pt x="32404" y="1326"/>
                  </a:cubicBezTo>
                  <a:cubicBezTo>
                    <a:pt x="32459" y="1326"/>
                    <a:pt x="32520" y="1348"/>
                    <a:pt x="32564" y="1370"/>
                  </a:cubicBezTo>
                  <a:cubicBezTo>
                    <a:pt x="32934" y="1510"/>
                    <a:pt x="33305" y="1569"/>
                    <a:pt x="33675" y="1569"/>
                  </a:cubicBezTo>
                  <a:cubicBezTo>
                    <a:pt x="33995" y="1569"/>
                    <a:pt x="34316" y="1525"/>
                    <a:pt x="34636" y="1453"/>
                  </a:cubicBezTo>
                  <a:cubicBezTo>
                    <a:pt x="34719" y="1424"/>
                    <a:pt x="34806" y="1409"/>
                    <a:pt x="34892" y="1409"/>
                  </a:cubicBezTo>
                  <a:cubicBezTo>
                    <a:pt x="34978" y="1409"/>
                    <a:pt x="35065" y="1424"/>
                    <a:pt x="35148" y="1453"/>
                  </a:cubicBezTo>
                  <a:cubicBezTo>
                    <a:pt x="35210" y="1474"/>
                    <a:pt x="35271" y="1483"/>
                    <a:pt x="35333" y="1483"/>
                  </a:cubicBezTo>
                  <a:cubicBezTo>
                    <a:pt x="35485" y="1483"/>
                    <a:pt x="35635" y="1429"/>
                    <a:pt x="35779" y="1370"/>
                  </a:cubicBezTo>
                  <a:cubicBezTo>
                    <a:pt x="35861" y="1345"/>
                    <a:pt x="35971" y="1304"/>
                    <a:pt x="36059" y="1304"/>
                  </a:cubicBezTo>
                  <a:cubicBezTo>
                    <a:pt x="36099" y="1304"/>
                    <a:pt x="36134" y="1312"/>
                    <a:pt x="36160" y="1334"/>
                  </a:cubicBezTo>
                  <a:cubicBezTo>
                    <a:pt x="36517" y="1632"/>
                    <a:pt x="36934" y="1441"/>
                    <a:pt x="37303" y="1632"/>
                  </a:cubicBezTo>
                  <a:cubicBezTo>
                    <a:pt x="37487" y="1738"/>
                    <a:pt x="37697" y="1794"/>
                    <a:pt x="37907" y="1794"/>
                  </a:cubicBezTo>
                  <a:cubicBezTo>
                    <a:pt x="38049" y="1794"/>
                    <a:pt x="38192" y="1768"/>
                    <a:pt x="38327" y="1715"/>
                  </a:cubicBezTo>
                  <a:cubicBezTo>
                    <a:pt x="38391" y="1694"/>
                    <a:pt x="38452" y="1688"/>
                    <a:pt x="38512" y="1688"/>
                  </a:cubicBezTo>
                  <a:cubicBezTo>
                    <a:pt x="38588" y="1688"/>
                    <a:pt x="38661" y="1697"/>
                    <a:pt x="38736" y="1697"/>
                  </a:cubicBezTo>
                  <a:cubicBezTo>
                    <a:pt x="38766" y="1697"/>
                    <a:pt x="38796" y="1696"/>
                    <a:pt x="38827" y="1691"/>
                  </a:cubicBezTo>
                  <a:cubicBezTo>
                    <a:pt x="38882" y="1687"/>
                    <a:pt x="38938" y="1685"/>
                    <a:pt x="38994" y="1685"/>
                  </a:cubicBezTo>
                  <a:cubicBezTo>
                    <a:pt x="39105" y="1685"/>
                    <a:pt x="39216" y="1695"/>
                    <a:pt x="39327" y="1727"/>
                  </a:cubicBezTo>
                  <a:cubicBezTo>
                    <a:pt x="39643" y="1793"/>
                    <a:pt x="39961" y="1835"/>
                    <a:pt x="40279" y="1835"/>
                  </a:cubicBezTo>
                  <a:cubicBezTo>
                    <a:pt x="40655" y="1835"/>
                    <a:pt x="41030" y="1775"/>
                    <a:pt x="41399" y="1620"/>
                  </a:cubicBezTo>
                  <a:cubicBezTo>
                    <a:pt x="41464" y="1597"/>
                    <a:pt x="41531" y="1584"/>
                    <a:pt x="41598" y="1584"/>
                  </a:cubicBezTo>
                  <a:cubicBezTo>
                    <a:pt x="41701" y="1584"/>
                    <a:pt x="41804" y="1614"/>
                    <a:pt x="41899" y="1680"/>
                  </a:cubicBezTo>
                  <a:cubicBezTo>
                    <a:pt x="41960" y="1720"/>
                    <a:pt x="42032" y="1741"/>
                    <a:pt x="42107" y="1741"/>
                  </a:cubicBezTo>
                  <a:cubicBezTo>
                    <a:pt x="42164" y="1741"/>
                    <a:pt x="42223" y="1729"/>
                    <a:pt x="42280" y="1703"/>
                  </a:cubicBezTo>
                  <a:cubicBezTo>
                    <a:pt x="42402" y="1634"/>
                    <a:pt x="42539" y="1600"/>
                    <a:pt x="42676" y="1600"/>
                  </a:cubicBezTo>
                  <a:cubicBezTo>
                    <a:pt x="42751" y="1600"/>
                    <a:pt x="42827" y="1611"/>
                    <a:pt x="42899" y="1632"/>
                  </a:cubicBezTo>
                  <a:cubicBezTo>
                    <a:pt x="43149" y="1680"/>
                    <a:pt x="43411" y="1668"/>
                    <a:pt x="43661" y="1727"/>
                  </a:cubicBezTo>
                  <a:cubicBezTo>
                    <a:pt x="43809" y="1758"/>
                    <a:pt x="43959" y="1780"/>
                    <a:pt x="44109" y="1780"/>
                  </a:cubicBezTo>
                  <a:cubicBezTo>
                    <a:pt x="44308" y="1780"/>
                    <a:pt x="44506" y="1741"/>
                    <a:pt x="44697" y="1632"/>
                  </a:cubicBezTo>
                  <a:cubicBezTo>
                    <a:pt x="44833" y="1552"/>
                    <a:pt x="44991" y="1510"/>
                    <a:pt x="45150" y="1510"/>
                  </a:cubicBezTo>
                  <a:cubicBezTo>
                    <a:pt x="45298" y="1510"/>
                    <a:pt x="45446" y="1546"/>
                    <a:pt x="45578" y="1620"/>
                  </a:cubicBezTo>
                  <a:cubicBezTo>
                    <a:pt x="45596" y="1632"/>
                    <a:pt x="45615" y="1637"/>
                    <a:pt x="45634" y="1637"/>
                  </a:cubicBezTo>
                  <a:cubicBezTo>
                    <a:pt x="45687" y="1637"/>
                    <a:pt x="45742" y="1596"/>
                    <a:pt x="45804" y="1560"/>
                  </a:cubicBezTo>
                  <a:cubicBezTo>
                    <a:pt x="45860" y="1529"/>
                    <a:pt x="45915" y="1497"/>
                    <a:pt x="45971" y="1497"/>
                  </a:cubicBezTo>
                  <a:cubicBezTo>
                    <a:pt x="45998" y="1497"/>
                    <a:pt x="46026" y="1505"/>
                    <a:pt x="46054" y="1525"/>
                  </a:cubicBezTo>
                  <a:cubicBezTo>
                    <a:pt x="46185" y="1608"/>
                    <a:pt x="46328" y="1680"/>
                    <a:pt x="46471" y="1727"/>
                  </a:cubicBezTo>
                  <a:cubicBezTo>
                    <a:pt x="46531" y="1754"/>
                    <a:pt x="46595" y="1769"/>
                    <a:pt x="46658" y="1769"/>
                  </a:cubicBezTo>
                  <a:cubicBezTo>
                    <a:pt x="46708" y="1769"/>
                    <a:pt x="46757" y="1760"/>
                    <a:pt x="46804" y="1739"/>
                  </a:cubicBezTo>
                  <a:cubicBezTo>
                    <a:pt x="46938" y="1690"/>
                    <a:pt x="47081" y="1661"/>
                    <a:pt x="47222" y="1661"/>
                  </a:cubicBezTo>
                  <a:cubicBezTo>
                    <a:pt x="47319" y="1661"/>
                    <a:pt x="47415" y="1674"/>
                    <a:pt x="47507" y="1703"/>
                  </a:cubicBezTo>
                  <a:cubicBezTo>
                    <a:pt x="47614" y="1739"/>
                    <a:pt x="47721" y="1787"/>
                    <a:pt x="47816" y="1858"/>
                  </a:cubicBezTo>
                  <a:cubicBezTo>
                    <a:pt x="47911" y="1918"/>
                    <a:pt x="48007" y="2001"/>
                    <a:pt x="48090" y="2084"/>
                  </a:cubicBezTo>
                  <a:cubicBezTo>
                    <a:pt x="48149" y="2180"/>
                    <a:pt x="48245" y="2251"/>
                    <a:pt x="48352" y="2299"/>
                  </a:cubicBezTo>
                  <a:cubicBezTo>
                    <a:pt x="48483" y="2346"/>
                    <a:pt x="48661" y="2346"/>
                    <a:pt x="48781" y="2430"/>
                  </a:cubicBezTo>
                  <a:cubicBezTo>
                    <a:pt x="48852" y="2489"/>
                    <a:pt x="48923" y="2561"/>
                    <a:pt x="48971" y="2644"/>
                  </a:cubicBezTo>
                  <a:cubicBezTo>
                    <a:pt x="49019" y="2727"/>
                    <a:pt x="49078" y="2799"/>
                    <a:pt x="49138" y="2870"/>
                  </a:cubicBezTo>
                  <a:cubicBezTo>
                    <a:pt x="49304" y="3073"/>
                    <a:pt x="49531" y="3227"/>
                    <a:pt x="49781" y="3323"/>
                  </a:cubicBezTo>
                  <a:cubicBezTo>
                    <a:pt x="49888" y="3358"/>
                    <a:pt x="50007" y="3406"/>
                    <a:pt x="50031" y="3537"/>
                  </a:cubicBezTo>
                  <a:cubicBezTo>
                    <a:pt x="50054" y="3632"/>
                    <a:pt x="50102" y="3704"/>
                    <a:pt x="50185" y="3763"/>
                  </a:cubicBezTo>
                  <a:cubicBezTo>
                    <a:pt x="50221" y="3799"/>
                    <a:pt x="50245" y="3835"/>
                    <a:pt x="50281" y="3870"/>
                  </a:cubicBezTo>
                  <a:cubicBezTo>
                    <a:pt x="50316" y="3906"/>
                    <a:pt x="50340" y="3954"/>
                    <a:pt x="50352" y="4001"/>
                  </a:cubicBezTo>
                  <a:cubicBezTo>
                    <a:pt x="50388" y="4168"/>
                    <a:pt x="50686" y="4216"/>
                    <a:pt x="50650" y="4466"/>
                  </a:cubicBezTo>
                  <a:cubicBezTo>
                    <a:pt x="50638" y="4561"/>
                    <a:pt x="50686" y="4656"/>
                    <a:pt x="50769" y="4716"/>
                  </a:cubicBezTo>
                  <a:cubicBezTo>
                    <a:pt x="50852" y="4775"/>
                    <a:pt x="50912" y="4847"/>
                    <a:pt x="50959" y="4942"/>
                  </a:cubicBezTo>
                  <a:cubicBezTo>
                    <a:pt x="50971" y="4978"/>
                    <a:pt x="50983" y="5013"/>
                    <a:pt x="50995" y="5049"/>
                  </a:cubicBezTo>
                  <a:cubicBezTo>
                    <a:pt x="51007" y="5132"/>
                    <a:pt x="51007" y="5204"/>
                    <a:pt x="50983" y="5287"/>
                  </a:cubicBezTo>
                  <a:cubicBezTo>
                    <a:pt x="50924" y="5442"/>
                    <a:pt x="50840" y="5597"/>
                    <a:pt x="50888" y="5740"/>
                  </a:cubicBezTo>
                  <a:lnTo>
                    <a:pt x="50959" y="6097"/>
                  </a:lnTo>
                  <a:cubicBezTo>
                    <a:pt x="50971" y="6156"/>
                    <a:pt x="50983" y="6216"/>
                    <a:pt x="50995" y="6275"/>
                  </a:cubicBezTo>
                  <a:lnTo>
                    <a:pt x="51019" y="6454"/>
                  </a:lnTo>
                  <a:cubicBezTo>
                    <a:pt x="51031" y="6585"/>
                    <a:pt x="51043" y="6692"/>
                    <a:pt x="51055" y="6823"/>
                  </a:cubicBezTo>
                  <a:lnTo>
                    <a:pt x="51078" y="7252"/>
                  </a:lnTo>
                  <a:cubicBezTo>
                    <a:pt x="51448" y="7823"/>
                    <a:pt x="51328" y="8442"/>
                    <a:pt x="51328" y="9049"/>
                  </a:cubicBezTo>
                  <a:cubicBezTo>
                    <a:pt x="51340" y="9228"/>
                    <a:pt x="51293" y="9407"/>
                    <a:pt x="51221" y="9561"/>
                  </a:cubicBezTo>
                  <a:cubicBezTo>
                    <a:pt x="51031" y="9823"/>
                    <a:pt x="51043" y="10181"/>
                    <a:pt x="51245" y="10431"/>
                  </a:cubicBezTo>
                  <a:cubicBezTo>
                    <a:pt x="51340" y="10585"/>
                    <a:pt x="51364" y="10776"/>
                    <a:pt x="51317" y="10943"/>
                  </a:cubicBezTo>
                  <a:cubicBezTo>
                    <a:pt x="51281" y="11109"/>
                    <a:pt x="51114" y="11252"/>
                    <a:pt x="51221" y="11443"/>
                  </a:cubicBezTo>
                  <a:cubicBezTo>
                    <a:pt x="51340" y="11621"/>
                    <a:pt x="51090" y="11859"/>
                    <a:pt x="51269" y="12062"/>
                  </a:cubicBezTo>
                  <a:cubicBezTo>
                    <a:pt x="51233" y="12276"/>
                    <a:pt x="51090" y="12467"/>
                    <a:pt x="51209" y="12693"/>
                  </a:cubicBezTo>
                  <a:cubicBezTo>
                    <a:pt x="51340" y="12919"/>
                    <a:pt x="51138" y="13205"/>
                    <a:pt x="51317" y="13455"/>
                  </a:cubicBezTo>
                  <a:cubicBezTo>
                    <a:pt x="51388" y="13562"/>
                    <a:pt x="51400" y="13705"/>
                    <a:pt x="51352" y="13824"/>
                  </a:cubicBezTo>
                  <a:cubicBezTo>
                    <a:pt x="51209" y="14098"/>
                    <a:pt x="51281" y="14336"/>
                    <a:pt x="51376" y="14586"/>
                  </a:cubicBezTo>
                  <a:cubicBezTo>
                    <a:pt x="51448" y="14800"/>
                    <a:pt x="51424" y="15026"/>
                    <a:pt x="51317" y="15229"/>
                  </a:cubicBezTo>
                  <a:cubicBezTo>
                    <a:pt x="51019" y="15776"/>
                    <a:pt x="51162" y="16336"/>
                    <a:pt x="51257" y="16896"/>
                  </a:cubicBezTo>
                  <a:cubicBezTo>
                    <a:pt x="51590" y="17372"/>
                    <a:pt x="51328" y="17943"/>
                    <a:pt x="51698" y="18408"/>
                  </a:cubicBezTo>
                  <a:cubicBezTo>
                    <a:pt x="51733" y="18467"/>
                    <a:pt x="51709" y="18586"/>
                    <a:pt x="51662" y="18658"/>
                  </a:cubicBezTo>
                  <a:cubicBezTo>
                    <a:pt x="51507" y="18884"/>
                    <a:pt x="51448" y="19158"/>
                    <a:pt x="51483" y="19420"/>
                  </a:cubicBezTo>
                  <a:cubicBezTo>
                    <a:pt x="51519" y="19646"/>
                    <a:pt x="51471" y="19860"/>
                    <a:pt x="51352" y="20063"/>
                  </a:cubicBezTo>
                  <a:cubicBezTo>
                    <a:pt x="51269" y="20194"/>
                    <a:pt x="51340" y="20313"/>
                    <a:pt x="51376" y="20420"/>
                  </a:cubicBezTo>
                  <a:cubicBezTo>
                    <a:pt x="51400" y="20539"/>
                    <a:pt x="51376" y="20670"/>
                    <a:pt x="51305" y="20765"/>
                  </a:cubicBezTo>
                  <a:cubicBezTo>
                    <a:pt x="51281" y="20801"/>
                    <a:pt x="51257" y="20837"/>
                    <a:pt x="51245" y="20872"/>
                  </a:cubicBezTo>
                  <a:cubicBezTo>
                    <a:pt x="51221" y="20908"/>
                    <a:pt x="51197" y="20944"/>
                    <a:pt x="51174" y="20980"/>
                  </a:cubicBezTo>
                  <a:cubicBezTo>
                    <a:pt x="51138" y="21051"/>
                    <a:pt x="51114" y="21122"/>
                    <a:pt x="51102" y="21206"/>
                  </a:cubicBezTo>
                  <a:cubicBezTo>
                    <a:pt x="51090" y="21277"/>
                    <a:pt x="51090" y="21349"/>
                    <a:pt x="51090" y="21432"/>
                  </a:cubicBezTo>
                  <a:cubicBezTo>
                    <a:pt x="51090" y="21503"/>
                    <a:pt x="51102" y="21587"/>
                    <a:pt x="51114" y="21670"/>
                  </a:cubicBezTo>
                  <a:cubicBezTo>
                    <a:pt x="51150" y="21753"/>
                    <a:pt x="51162" y="21849"/>
                    <a:pt x="51174" y="21944"/>
                  </a:cubicBezTo>
                  <a:cubicBezTo>
                    <a:pt x="51162" y="22039"/>
                    <a:pt x="51162" y="22123"/>
                    <a:pt x="51138" y="22218"/>
                  </a:cubicBezTo>
                  <a:cubicBezTo>
                    <a:pt x="51126" y="22301"/>
                    <a:pt x="51102" y="22396"/>
                    <a:pt x="51067" y="22480"/>
                  </a:cubicBezTo>
                  <a:cubicBezTo>
                    <a:pt x="51031" y="22563"/>
                    <a:pt x="50995" y="22646"/>
                    <a:pt x="50947" y="22718"/>
                  </a:cubicBezTo>
                  <a:cubicBezTo>
                    <a:pt x="50662" y="23218"/>
                    <a:pt x="50316" y="23658"/>
                    <a:pt x="50090" y="24206"/>
                  </a:cubicBezTo>
                  <a:cubicBezTo>
                    <a:pt x="50054" y="24289"/>
                    <a:pt x="50019" y="24361"/>
                    <a:pt x="49912" y="24373"/>
                  </a:cubicBezTo>
                  <a:cubicBezTo>
                    <a:pt x="49626" y="24397"/>
                    <a:pt x="49507" y="24647"/>
                    <a:pt x="49281" y="24754"/>
                  </a:cubicBezTo>
                  <a:cubicBezTo>
                    <a:pt x="49031" y="24873"/>
                    <a:pt x="48757" y="24956"/>
                    <a:pt x="48483" y="25016"/>
                  </a:cubicBezTo>
                  <a:cubicBezTo>
                    <a:pt x="48447" y="25028"/>
                    <a:pt x="48411" y="25051"/>
                    <a:pt x="48376" y="25075"/>
                  </a:cubicBezTo>
                  <a:cubicBezTo>
                    <a:pt x="48257" y="25159"/>
                    <a:pt x="48149" y="25301"/>
                    <a:pt x="48007" y="25349"/>
                  </a:cubicBezTo>
                  <a:cubicBezTo>
                    <a:pt x="47949" y="25368"/>
                    <a:pt x="47885" y="25372"/>
                    <a:pt x="47818" y="25372"/>
                  </a:cubicBezTo>
                  <a:cubicBezTo>
                    <a:pt x="47774" y="25372"/>
                    <a:pt x="47729" y="25370"/>
                    <a:pt x="47686" y="25370"/>
                  </a:cubicBezTo>
                  <a:cubicBezTo>
                    <a:pt x="47631" y="25370"/>
                    <a:pt x="47578" y="25373"/>
                    <a:pt x="47530" y="25385"/>
                  </a:cubicBezTo>
                  <a:cubicBezTo>
                    <a:pt x="47376" y="25432"/>
                    <a:pt x="47257" y="25444"/>
                    <a:pt x="47126" y="25468"/>
                  </a:cubicBezTo>
                  <a:lnTo>
                    <a:pt x="47030" y="25492"/>
                  </a:lnTo>
                  <a:lnTo>
                    <a:pt x="46935" y="25516"/>
                  </a:lnTo>
                  <a:lnTo>
                    <a:pt x="46733" y="25552"/>
                  </a:lnTo>
                  <a:cubicBezTo>
                    <a:pt x="46530" y="25599"/>
                    <a:pt x="46340" y="25694"/>
                    <a:pt x="46185" y="25825"/>
                  </a:cubicBezTo>
                  <a:cubicBezTo>
                    <a:pt x="45971" y="25968"/>
                    <a:pt x="45935" y="26075"/>
                    <a:pt x="46137" y="26433"/>
                  </a:cubicBezTo>
                  <a:cubicBezTo>
                    <a:pt x="46304" y="26706"/>
                    <a:pt x="46304" y="26706"/>
                    <a:pt x="46185" y="26825"/>
                  </a:cubicBezTo>
                  <a:lnTo>
                    <a:pt x="45983" y="27040"/>
                  </a:lnTo>
                  <a:cubicBezTo>
                    <a:pt x="46066" y="27075"/>
                    <a:pt x="46149" y="27147"/>
                    <a:pt x="46233" y="27147"/>
                  </a:cubicBezTo>
                  <a:cubicBezTo>
                    <a:pt x="46876" y="27123"/>
                    <a:pt x="47566" y="27040"/>
                    <a:pt x="48054" y="26587"/>
                  </a:cubicBezTo>
                  <a:cubicBezTo>
                    <a:pt x="48185" y="26444"/>
                    <a:pt x="48400" y="26433"/>
                    <a:pt x="48614" y="26433"/>
                  </a:cubicBezTo>
                  <a:cubicBezTo>
                    <a:pt x="48745" y="26433"/>
                    <a:pt x="48864" y="26421"/>
                    <a:pt x="48995" y="26397"/>
                  </a:cubicBezTo>
                  <a:cubicBezTo>
                    <a:pt x="49114" y="26361"/>
                    <a:pt x="49221" y="26314"/>
                    <a:pt x="49328" y="26254"/>
                  </a:cubicBezTo>
                  <a:cubicBezTo>
                    <a:pt x="49435" y="26183"/>
                    <a:pt x="49519" y="26111"/>
                    <a:pt x="49602" y="26016"/>
                  </a:cubicBezTo>
                  <a:cubicBezTo>
                    <a:pt x="49650" y="25968"/>
                    <a:pt x="49685" y="25921"/>
                    <a:pt x="49721" y="25861"/>
                  </a:cubicBezTo>
                  <a:cubicBezTo>
                    <a:pt x="49757" y="25813"/>
                    <a:pt x="49781" y="25754"/>
                    <a:pt x="49804" y="25682"/>
                  </a:cubicBezTo>
                  <a:cubicBezTo>
                    <a:pt x="49882" y="25561"/>
                    <a:pt x="50010" y="25491"/>
                    <a:pt x="50143" y="25491"/>
                  </a:cubicBezTo>
                  <a:cubicBezTo>
                    <a:pt x="50153" y="25491"/>
                    <a:pt x="50163" y="25491"/>
                    <a:pt x="50174" y="25492"/>
                  </a:cubicBezTo>
                  <a:cubicBezTo>
                    <a:pt x="50376" y="25468"/>
                    <a:pt x="50555" y="25361"/>
                    <a:pt x="50674" y="25194"/>
                  </a:cubicBezTo>
                  <a:cubicBezTo>
                    <a:pt x="50769" y="25075"/>
                    <a:pt x="50828" y="24932"/>
                    <a:pt x="50900" y="24813"/>
                  </a:cubicBezTo>
                  <a:cubicBezTo>
                    <a:pt x="50983" y="24694"/>
                    <a:pt x="51102" y="24599"/>
                    <a:pt x="51233" y="24539"/>
                  </a:cubicBezTo>
                  <a:lnTo>
                    <a:pt x="51495" y="24182"/>
                  </a:lnTo>
                  <a:cubicBezTo>
                    <a:pt x="51590" y="24063"/>
                    <a:pt x="51662" y="23932"/>
                    <a:pt x="51745" y="23801"/>
                  </a:cubicBezTo>
                  <a:cubicBezTo>
                    <a:pt x="51888" y="23551"/>
                    <a:pt x="52031" y="23277"/>
                    <a:pt x="52150" y="23004"/>
                  </a:cubicBezTo>
                  <a:cubicBezTo>
                    <a:pt x="52210" y="22861"/>
                    <a:pt x="52162" y="22694"/>
                    <a:pt x="52043" y="22599"/>
                  </a:cubicBezTo>
                  <a:cubicBezTo>
                    <a:pt x="51959" y="22527"/>
                    <a:pt x="51900" y="22444"/>
                    <a:pt x="51888" y="22337"/>
                  </a:cubicBezTo>
                  <a:cubicBezTo>
                    <a:pt x="51876" y="22253"/>
                    <a:pt x="51912" y="22158"/>
                    <a:pt x="51971" y="22099"/>
                  </a:cubicBezTo>
                  <a:cubicBezTo>
                    <a:pt x="52186" y="21801"/>
                    <a:pt x="52293" y="21646"/>
                    <a:pt x="52340" y="21468"/>
                  </a:cubicBezTo>
                  <a:cubicBezTo>
                    <a:pt x="52376" y="21372"/>
                    <a:pt x="52400" y="21265"/>
                    <a:pt x="52412" y="21170"/>
                  </a:cubicBezTo>
                  <a:cubicBezTo>
                    <a:pt x="52424" y="21110"/>
                    <a:pt x="52436" y="21039"/>
                    <a:pt x="52448" y="20968"/>
                  </a:cubicBezTo>
                  <a:cubicBezTo>
                    <a:pt x="52448" y="20896"/>
                    <a:pt x="52448" y="20813"/>
                    <a:pt x="52460" y="20706"/>
                  </a:cubicBezTo>
                  <a:cubicBezTo>
                    <a:pt x="52460" y="20634"/>
                    <a:pt x="52471" y="20551"/>
                    <a:pt x="52495" y="20479"/>
                  </a:cubicBezTo>
                  <a:lnTo>
                    <a:pt x="52531" y="20348"/>
                  </a:lnTo>
                  <a:cubicBezTo>
                    <a:pt x="52543" y="20313"/>
                    <a:pt x="52555" y="20277"/>
                    <a:pt x="52567" y="20241"/>
                  </a:cubicBezTo>
                  <a:cubicBezTo>
                    <a:pt x="52614" y="20098"/>
                    <a:pt x="52591" y="19932"/>
                    <a:pt x="52519" y="19801"/>
                  </a:cubicBezTo>
                  <a:cubicBezTo>
                    <a:pt x="52579" y="19598"/>
                    <a:pt x="52626" y="19384"/>
                    <a:pt x="52650" y="19158"/>
                  </a:cubicBezTo>
                  <a:cubicBezTo>
                    <a:pt x="52638" y="18955"/>
                    <a:pt x="52495" y="18741"/>
                    <a:pt x="52471" y="18527"/>
                  </a:cubicBezTo>
                  <a:cubicBezTo>
                    <a:pt x="52436" y="18277"/>
                    <a:pt x="52376" y="18003"/>
                    <a:pt x="52507" y="17753"/>
                  </a:cubicBezTo>
                  <a:cubicBezTo>
                    <a:pt x="52638" y="17503"/>
                    <a:pt x="52412" y="17265"/>
                    <a:pt x="52602" y="17015"/>
                  </a:cubicBezTo>
                  <a:cubicBezTo>
                    <a:pt x="52745" y="16824"/>
                    <a:pt x="52460" y="16598"/>
                    <a:pt x="52591" y="16384"/>
                  </a:cubicBezTo>
                  <a:cubicBezTo>
                    <a:pt x="52733" y="16134"/>
                    <a:pt x="52662" y="15872"/>
                    <a:pt x="52674" y="15610"/>
                  </a:cubicBezTo>
                  <a:cubicBezTo>
                    <a:pt x="52710" y="15288"/>
                    <a:pt x="52626" y="14979"/>
                    <a:pt x="52448" y="14729"/>
                  </a:cubicBezTo>
                  <a:cubicBezTo>
                    <a:pt x="52329" y="14562"/>
                    <a:pt x="52460" y="14395"/>
                    <a:pt x="52543" y="14229"/>
                  </a:cubicBezTo>
                  <a:cubicBezTo>
                    <a:pt x="52567" y="14145"/>
                    <a:pt x="52507" y="14086"/>
                    <a:pt x="52388" y="14026"/>
                  </a:cubicBezTo>
                  <a:cubicBezTo>
                    <a:pt x="52269" y="13979"/>
                    <a:pt x="52221" y="13919"/>
                    <a:pt x="52245" y="13836"/>
                  </a:cubicBezTo>
                  <a:cubicBezTo>
                    <a:pt x="52257" y="13705"/>
                    <a:pt x="52364" y="13562"/>
                    <a:pt x="52305" y="13455"/>
                  </a:cubicBezTo>
                  <a:cubicBezTo>
                    <a:pt x="52162" y="13181"/>
                    <a:pt x="52233" y="12979"/>
                    <a:pt x="52460" y="12752"/>
                  </a:cubicBezTo>
                  <a:cubicBezTo>
                    <a:pt x="52710" y="12490"/>
                    <a:pt x="52662" y="12169"/>
                    <a:pt x="52579" y="11871"/>
                  </a:cubicBezTo>
                  <a:cubicBezTo>
                    <a:pt x="52567" y="11800"/>
                    <a:pt x="52471" y="11716"/>
                    <a:pt x="52388" y="11681"/>
                  </a:cubicBezTo>
                  <a:cubicBezTo>
                    <a:pt x="52305" y="11633"/>
                    <a:pt x="52198" y="11562"/>
                    <a:pt x="52233" y="11490"/>
                  </a:cubicBezTo>
                  <a:cubicBezTo>
                    <a:pt x="52424" y="11145"/>
                    <a:pt x="52364" y="10824"/>
                    <a:pt x="52150" y="10490"/>
                  </a:cubicBezTo>
                  <a:cubicBezTo>
                    <a:pt x="52079" y="10383"/>
                    <a:pt x="52150" y="10228"/>
                    <a:pt x="52293" y="10157"/>
                  </a:cubicBezTo>
                  <a:cubicBezTo>
                    <a:pt x="52519" y="10062"/>
                    <a:pt x="52638" y="9823"/>
                    <a:pt x="52579" y="9585"/>
                  </a:cubicBezTo>
                  <a:cubicBezTo>
                    <a:pt x="52543" y="9383"/>
                    <a:pt x="52400" y="9180"/>
                    <a:pt x="52519" y="8954"/>
                  </a:cubicBezTo>
                  <a:cubicBezTo>
                    <a:pt x="52531" y="8930"/>
                    <a:pt x="52495" y="8871"/>
                    <a:pt x="52448" y="8847"/>
                  </a:cubicBezTo>
                  <a:cubicBezTo>
                    <a:pt x="52293" y="8752"/>
                    <a:pt x="52031" y="8680"/>
                    <a:pt x="52388" y="8526"/>
                  </a:cubicBezTo>
                  <a:cubicBezTo>
                    <a:pt x="52436" y="8502"/>
                    <a:pt x="52495" y="8442"/>
                    <a:pt x="52483" y="8430"/>
                  </a:cubicBezTo>
                  <a:cubicBezTo>
                    <a:pt x="52340" y="8133"/>
                    <a:pt x="52567" y="7823"/>
                    <a:pt x="52460" y="7549"/>
                  </a:cubicBezTo>
                  <a:cubicBezTo>
                    <a:pt x="52388" y="7383"/>
                    <a:pt x="52352" y="7204"/>
                    <a:pt x="52329" y="7037"/>
                  </a:cubicBezTo>
                  <a:cubicBezTo>
                    <a:pt x="52317" y="6942"/>
                    <a:pt x="52305" y="6859"/>
                    <a:pt x="52305" y="6775"/>
                  </a:cubicBezTo>
                  <a:cubicBezTo>
                    <a:pt x="52293" y="6692"/>
                    <a:pt x="52281" y="6597"/>
                    <a:pt x="52281" y="6502"/>
                  </a:cubicBezTo>
                  <a:cubicBezTo>
                    <a:pt x="52221" y="5561"/>
                    <a:pt x="51971" y="4656"/>
                    <a:pt x="51555" y="3823"/>
                  </a:cubicBezTo>
                  <a:cubicBezTo>
                    <a:pt x="51495" y="3692"/>
                    <a:pt x="51424" y="3573"/>
                    <a:pt x="51364" y="3442"/>
                  </a:cubicBezTo>
                  <a:cubicBezTo>
                    <a:pt x="51317" y="3311"/>
                    <a:pt x="51269" y="3180"/>
                    <a:pt x="51221" y="3049"/>
                  </a:cubicBezTo>
                  <a:cubicBezTo>
                    <a:pt x="51150" y="2763"/>
                    <a:pt x="50936" y="2537"/>
                    <a:pt x="50662" y="2453"/>
                  </a:cubicBezTo>
                  <a:cubicBezTo>
                    <a:pt x="50400" y="2358"/>
                    <a:pt x="50150" y="2227"/>
                    <a:pt x="49924" y="2072"/>
                  </a:cubicBezTo>
                  <a:cubicBezTo>
                    <a:pt x="49781" y="1989"/>
                    <a:pt x="49745" y="1763"/>
                    <a:pt x="49614" y="1632"/>
                  </a:cubicBezTo>
                  <a:cubicBezTo>
                    <a:pt x="49531" y="1549"/>
                    <a:pt x="49423" y="1477"/>
                    <a:pt x="49328" y="1429"/>
                  </a:cubicBezTo>
                  <a:cubicBezTo>
                    <a:pt x="49221" y="1382"/>
                    <a:pt x="49126" y="1310"/>
                    <a:pt x="49031" y="1239"/>
                  </a:cubicBezTo>
                  <a:cubicBezTo>
                    <a:pt x="48876" y="1132"/>
                    <a:pt x="48792" y="929"/>
                    <a:pt x="48626" y="846"/>
                  </a:cubicBezTo>
                  <a:cubicBezTo>
                    <a:pt x="48519" y="798"/>
                    <a:pt x="48400" y="763"/>
                    <a:pt x="48280" y="763"/>
                  </a:cubicBezTo>
                  <a:cubicBezTo>
                    <a:pt x="48161" y="751"/>
                    <a:pt x="48042" y="751"/>
                    <a:pt x="47923" y="739"/>
                  </a:cubicBezTo>
                  <a:cubicBezTo>
                    <a:pt x="47780" y="608"/>
                    <a:pt x="47602" y="548"/>
                    <a:pt x="47411" y="548"/>
                  </a:cubicBezTo>
                  <a:cubicBezTo>
                    <a:pt x="47373" y="544"/>
                    <a:pt x="47335" y="542"/>
                    <a:pt x="47297" y="542"/>
                  </a:cubicBezTo>
                  <a:cubicBezTo>
                    <a:pt x="47145" y="542"/>
                    <a:pt x="46995" y="572"/>
                    <a:pt x="46852" y="572"/>
                  </a:cubicBezTo>
                  <a:cubicBezTo>
                    <a:pt x="46625" y="560"/>
                    <a:pt x="46399" y="525"/>
                    <a:pt x="46173" y="477"/>
                  </a:cubicBezTo>
                  <a:cubicBezTo>
                    <a:pt x="46043" y="434"/>
                    <a:pt x="45933" y="378"/>
                    <a:pt x="45809" y="378"/>
                  </a:cubicBezTo>
                  <a:cubicBezTo>
                    <a:pt x="45762" y="378"/>
                    <a:pt x="45713" y="386"/>
                    <a:pt x="45661" y="406"/>
                  </a:cubicBezTo>
                  <a:cubicBezTo>
                    <a:pt x="45459" y="477"/>
                    <a:pt x="45232" y="513"/>
                    <a:pt x="45018" y="513"/>
                  </a:cubicBezTo>
                  <a:cubicBezTo>
                    <a:pt x="44466" y="539"/>
                    <a:pt x="43914" y="547"/>
                    <a:pt x="43362" y="547"/>
                  </a:cubicBezTo>
                  <a:cubicBezTo>
                    <a:pt x="42389" y="547"/>
                    <a:pt x="41414" y="520"/>
                    <a:pt x="40434" y="513"/>
                  </a:cubicBezTo>
                  <a:cubicBezTo>
                    <a:pt x="40303" y="501"/>
                    <a:pt x="40184" y="477"/>
                    <a:pt x="40053" y="441"/>
                  </a:cubicBezTo>
                  <a:cubicBezTo>
                    <a:pt x="39821" y="394"/>
                    <a:pt x="39589" y="370"/>
                    <a:pt x="39357" y="370"/>
                  </a:cubicBezTo>
                  <a:cubicBezTo>
                    <a:pt x="39125" y="370"/>
                    <a:pt x="38892" y="394"/>
                    <a:pt x="38660" y="441"/>
                  </a:cubicBezTo>
                  <a:cubicBezTo>
                    <a:pt x="38417" y="483"/>
                    <a:pt x="38174" y="504"/>
                    <a:pt x="37933" y="504"/>
                  </a:cubicBezTo>
                  <a:cubicBezTo>
                    <a:pt x="37617" y="504"/>
                    <a:pt x="37303" y="468"/>
                    <a:pt x="36993" y="394"/>
                  </a:cubicBezTo>
                  <a:cubicBezTo>
                    <a:pt x="36651" y="304"/>
                    <a:pt x="36302" y="260"/>
                    <a:pt x="35955" y="260"/>
                  </a:cubicBezTo>
                  <a:cubicBezTo>
                    <a:pt x="35469" y="260"/>
                    <a:pt x="34987" y="346"/>
                    <a:pt x="34529" y="513"/>
                  </a:cubicBezTo>
                  <a:cubicBezTo>
                    <a:pt x="34455" y="544"/>
                    <a:pt x="34377" y="560"/>
                    <a:pt x="34299" y="560"/>
                  </a:cubicBezTo>
                  <a:cubicBezTo>
                    <a:pt x="34200" y="560"/>
                    <a:pt x="34103" y="535"/>
                    <a:pt x="34017" y="489"/>
                  </a:cubicBezTo>
                  <a:cubicBezTo>
                    <a:pt x="33826" y="370"/>
                    <a:pt x="33612" y="310"/>
                    <a:pt x="33386" y="310"/>
                  </a:cubicBezTo>
                  <a:cubicBezTo>
                    <a:pt x="33358" y="311"/>
                    <a:pt x="33329" y="312"/>
                    <a:pt x="33301" y="312"/>
                  </a:cubicBezTo>
                  <a:cubicBezTo>
                    <a:pt x="32937" y="312"/>
                    <a:pt x="32573" y="241"/>
                    <a:pt x="32231" y="108"/>
                  </a:cubicBezTo>
                  <a:cubicBezTo>
                    <a:pt x="32205" y="96"/>
                    <a:pt x="32177" y="92"/>
                    <a:pt x="32148" y="92"/>
                  </a:cubicBezTo>
                  <a:cubicBezTo>
                    <a:pt x="32056" y="92"/>
                    <a:pt x="31949" y="137"/>
                    <a:pt x="31850" y="156"/>
                  </a:cubicBezTo>
                  <a:cubicBezTo>
                    <a:pt x="31761" y="182"/>
                    <a:pt x="31665" y="196"/>
                    <a:pt x="31567" y="196"/>
                  </a:cubicBezTo>
                  <a:cubicBezTo>
                    <a:pt x="31534" y="196"/>
                    <a:pt x="31502" y="194"/>
                    <a:pt x="31469" y="191"/>
                  </a:cubicBezTo>
                  <a:cubicBezTo>
                    <a:pt x="31333" y="139"/>
                    <a:pt x="31197" y="98"/>
                    <a:pt x="31059" y="98"/>
                  </a:cubicBezTo>
                  <a:cubicBezTo>
                    <a:pt x="30943" y="98"/>
                    <a:pt x="30826" y="127"/>
                    <a:pt x="30707" y="203"/>
                  </a:cubicBezTo>
                  <a:cubicBezTo>
                    <a:pt x="30664" y="232"/>
                    <a:pt x="30612" y="248"/>
                    <a:pt x="30559" y="248"/>
                  </a:cubicBezTo>
                  <a:cubicBezTo>
                    <a:pt x="30524" y="248"/>
                    <a:pt x="30490" y="241"/>
                    <a:pt x="30457" y="227"/>
                  </a:cubicBezTo>
                  <a:cubicBezTo>
                    <a:pt x="30221" y="94"/>
                    <a:pt x="29981" y="50"/>
                    <a:pt x="29740" y="50"/>
                  </a:cubicBezTo>
                  <a:cubicBezTo>
                    <a:pt x="29508" y="50"/>
                    <a:pt x="29274" y="91"/>
                    <a:pt x="29040" y="132"/>
                  </a:cubicBezTo>
                  <a:cubicBezTo>
                    <a:pt x="28993" y="142"/>
                    <a:pt x="28946" y="147"/>
                    <a:pt x="28900" y="147"/>
                  </a:cubicBezTo>
                  <a:cubicBezTo>
                    <a:pt x="28734" y="147"/>
                    <a:pt x="28572" y="93"/>
                    <a:pt x="28406" y="93"/>
                  </a:cubicBezTo>
                  <a:cubicBezTo>
                    <a:pt x="28360" y="93"/>
                    <a:pt x="28313" y="97"/>
                    <a:pt x="28266" y="108"/>
                  </a:cubicBezTo>
                  <a:cubicBezTo>
                    <a:pt x="28016" y="167"/>
                    <a:pt x="27754" y="263"/>
                    <a:pt x="27504" y="322"/>
                  </a:cubicBezTo>
                  <a:cubicBezTo>
                    <a:pt x="27421" y="334"/>
                    <a:pt x="27325" y="334"/>
                    <a:pt x="27242" y="334"/>
                  </a:cubicBezTo>
                  <a:lnTo>
                    <a:pt x="25540" y="370"/>
                  </a:lnTo>
                  <a:cubicBezTo>
                    <a:pt x="25361" y="370"/>
                    <a:pt x="25194" y="322"/>
                    <a:pt x="25039" y="227"/>
                  </a:cubicBezTo>
                  <a:cubicBezTo>
                    <a:pt x="24961" y="173"/>
                    <a:pt x="24888" y="150"/>
                    <a:pt x="24819" y="150"/>
                  </a:cubicBezTo>
                  <a:cubicBezTo>
                    <a:pt x="24688" y="150"/>
                    <a:pt x="24569" y="233"/>
                    <a:pt x="24444" y="358"/>
                  </a:cubicBezTo>
                  <a:cubicBezTo>
                    <a:pt x="24337" y="441"/>
                    <a:pt x="24230" y="501"/>
                    <a:pt x="24099" y="548"/>
                  </a:cubicBezTo>
                  <a:cubicBezTo>
                    <a:pt x="23895" y="385"/>
                    <a:pt x="23675" y="350"/>
                    <a:pt x="23453" y="350"/>
                  </a:cubicBezTo>
                  <a:cubicBezTo>
                    <a:pt x="23287" y="350"/>
                    <a:pt x="23119" y="370"/>
                    <a:pt x="22956" y="370"/>
                  </a:cubicBezTo>
                  <a:cubicBezTo>
                    <a:pt x="21468" y="370"/>
                    <a:pt x="19991" y="406"/>
                    <a:pt x="18503" y="417"/>
                  </a:cubicBezTo>
                  <a:cubicBezTo>
                    <a:pt x="17943" y="417"/>
                    <a:pt x="17372" y="406"/>
                    <a:pt x="16800" y="406"/>
                  </a:cubicBezTo>
                  <a:cubicBezTo>
                    <a:pt x="16773" y="407"/>
                    <a:pt x="16746" y="408"/>
                    <a:pt x="16718" y="408"/>
                  </a:cubicBezTo>
                  <a:cubicBezTo>
                    <a:pt x="16576" y="408"/>
                    <a:pt x="16428" y="382"/>
                    <a:pt x="16288" y="322"/>
                  </a:cubicBezTo>
                  <a:cubicBezTo>
                    <a:pt x="16168" y="250"/>
                    <a:pt x="16047" y="230"/>
                    <a:pt x="15926" y="230"/>
                  </a:cubicBezTo>
                  <a:cubicBezTo>
                    <a:pt x="15785" y="230"/>
                    <a:pt x="15644" y="257"/>
                    <a:pt x="15503" y="257"/>
                  </a:cubicBezTo>
                  <a:cubicBezTo>
                    <a:pt x="15467" y="257"/>
                    <a:pt x="15431" y="255"/>
                    <a:pt x="15395" y="251"/>
                  </a:cubicBezTo>
                  <a:cubicBezTo>
                    <a:pt x="15352" y="245"/>
                    <a:pt x="15308" y="243"/>
                    <a:pt x="15265" y="243"/>
                  </a:cubicBezTo>
                  <a:cubicBezTo>
                    <a:pt x="15112" y="243"/>
                    <a:pt x="14961" y="271"/>
                    <a:pt x="14816" y="271"/>
                  </a:cubicBezTo>
                  <a:cubicBezTo>
                    <a:pt x="14754" y="271"/>
                    <a:pt x="14693" y="266"/>
                    <a:pt x="14633" y="251"/>
                  </a:cubicBezTo>
                  <a:cubicBezTo>
                    <a:pt x="14336" y="167"/>
                    <a:pt x="14038" y="132"/>
                    <a:pt x="13729" y="108"/>
                  </a:cubicBezTo>
                  <a:cubicBezTo>
                    <a:pt x="13677" y="105"/>
                    <a:pt x="13626" y="103"/>
                    <a:pt x="13575" y="103"/>
                  </a:cubicBezTo>
                  <a:cubicBezTo>
                    <a:pt x="13303" y="103"/>
                    <a:pt x="13029" y="142"/>
                    <a:pt x="12758" y="142"/>
                  </a:cubicBezTo>
                  <a:cubicBezTo>
                    <a:pt x="12519" y="142"/>
                    <a:pt x="12282" y="112"/>
                    <a:pt x="120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2" name="Google Shape;589;p27">
              <a:extLst>
                <a:ext uri="{FF2B5EF4-FFF2-40B4-BE49-F238E27FC236}">
                  <a16:creationId xmlns:a16="http://schemas.microsoft.com/office/drawing/2014/main" id="{2AAB1F18-2C59-411D-982D-6E829C7F8183}"/>
                </a:ext>
              </a:extLst>
            </p:cNvPr>
            <p:cNvGrpSpPr/>
            <p:nvPr/>
          </p:nvGrpSpPr>
          <p:grpSpPr>
            <a:xfrm>
              <a:off x="4636651" y="1418455"/>
              <a:ext cx="1824646" cy="857204"/>
              <a:chOff x="4696208" y="1418455"/>
              <a:chExt cx="1652664" cy="852463"/>
            </a:xfrm>
          </p:grpSpPr>
          <p:sp>
            <p:nvSpPr>
              <p:cNvPr id="203" name="Google Shape;590;p27">
                <a:extLst>
                  <a:ext uri="{FF2B5EF4-FFF2-40B4-BE49-F238E27FC236}">
                    <a16:creationId xmlns:a16="http://schemas.microsoft.com/office/drawing/2014/main" id="{1A0DE3C5-96C6-4AA4-8C66-ACC3F296AA09}"/>
                  </a:ext>
                </a:extLst>
              </p:cNvPr>
              <p:cNvSpPr/>
              <p:nvPr/>
            </p:nvSpPr>
            <p:spPr>
              <a:xfrm>
                <a:off x="4696208" y="1418455"/>
                <a:ext cx="1652664" cy="852463"/>
              </a:xfrm>
              <a:custGeom>
                <a:avLst/>
                <a:gdLst/>
                <a:ahLst/>
                <a:cxnLst/>
                <a:rect l="l" t="t" r="r" b="b"/>
                <a:pathLst>
                  <a:path w="52746" h="27207" extrusionOk="0">
                    <a:moveTo>
                      <a:pt x="12062" y="1"/>
                    </a:moveTo>
                    <a:lnTo>
                      <a:pt x="11788" y="299"/>
                    </a:lnTo>
                    <a:cubicBezTo>
                      <a:pt x="11606" y="185"/>
                      <a:pt x="11424" y="139"/>
                      <a:pt x="11242" y="139"/>
                    </a:cubicBezTo>
                    <a:cubicBezTo>
                      <a:pt x="11043" y="139"/>
                      <a:pt x="10844" y="194"/>
                      <a:pt x="10645" y="275"/>
                    </a:cubicBezTo>
                    <a:cubicBezTo>
                      <a:pt x="10603" y="293"/>
                      <a:pt x="10562" y="302"/>
                      <a:pt x="10520" y="302"/>
                    </a:cubicBezTo>
                    <a:cubicBezTo>
                      <a:pt x="10478" y="302"/>
                      <a:pt x="10437" y="293"/>
                      <a:pt x="10395" y="275"/>
                    </a:cubicBezTo>
                    <a:cubicBezTo>
                      <a:pt x="10145" y="215"/>
                      <a:pt x="9883" y="179"/>
                      <a:pt x="9621" y="144"/>
                    </a:cubicBezTo>
                    <a:cubicBezTo>
                      <a:pt x="9591" y="140"/>
                      <a:pt x="9560" y="138"/>
                      <a:pt x="9529" y="138"/>
                    </a:cubicBezTo>
                    <a:cubicBezTo>
                      <a:pt x="9382" y="138"/>
                      <a:pt x="9239" y="184"/>
                      <a:pt x="9121" y="263"/>
                    </a:cubicBezTo>
                    <a:cubicBezTo>
                      <a:pt x="9067" y="299"/>
                      <a:pt x="8993" y="335"/>
                      <a:pt x="8934" y="335"/>
                    </a:cubicBezTo>
                    <a:cubicBezTo>
                      <a:pt x="8915" y="335"/>
                      <a:pt x="8898" y="331"/>
                      <a:pt x="8883" y="322"/>
                    </a:cubicBezTo>
                    <a:cubicBezTo>
                      <a:pt x="8670" y="195"/>
                      <a:pt x="8451" y="160"/>
                      <a:pt x="8230" y="160"/>
                    </a:cubicBezTo>
                    <a:cubicBezTo>
                      <a:pt x="8019" y="160"/>
                      <a:pt x="7807" y="192"/>
                      <a:pt x="7597" y="203"/>
                    </a:cubicBezTo>
                    <a:cubicBezTo>
                      <a:pt x="7288" y="203"/>
                      <a:pt x="6978" y="227"/>
                      <a:pt x="6680" y="275"/>
                    </a:cubicBezTo>
                    <a:cubicBezTo>
                      <a:pt x="6609" y="287"/>
                      <a:pt x="6537" y="310"/>
                      <a:pt x="6466" y="346"/>
                    </a:cubicBezTo>
                    <a:cubicBezTo>
                      <a:pt x="6383" y="370"/>
                      <a:pt x="6311" y="406"/>
                      <a:pt x="6228" y="430"/>
                    </a:cubicBezTo>
                    <a:cubicBezTo>
                      <a:pt x="6166" y="449"/>
                      <a:pt x="6100" y="458"/>
                      <a:pt x="6035" y="458"/>
                    </a:cubicBezTo>
                    <a:cubicBezTo>
                      <a:pt x="5936" y="458"/>
                      <a:pt x="5837" y="437"/>
                      <a:pt x="5752" y="394"/>
                    </a:cubicBezTo>
                    <a:cubicBezTo>
                      <a:pt x="5656" y="513"/>
                      <a:pt x="5573" y="632"/>
                      <a:pt x="5502" y="751"/>
                    </a:cubicBezTo>
                    <a:cubicBezTo>
                      <a:pt x="5394" y="644"/>
                      <a:pt x="5275" y="537"/>
                      <a:pt x="5156" y="453"/>
                    </a:cubicBezTo>
                    <a:cubicBezTo>
                      <a:pt x="5121" y="436"/>
                      <a:pt x="5087" y="425"/>
                      <a:pt x="5052" y="425"/>
                    </a:cubicBezTo>
                    <a:cubicBezTo>
                      <a:pt x="5039" y="425"/>
                      <a:pt x="5026" y="426"/>
                      <a:pt x="5013" y="430"/>
                    </a:cubicBezTo>
                    <a:cubicBezTo>
                      <a:pt x="4787" y="489"/>
                      <a:pt x="4513" y="489"/>
                      <a:pt x="4335" y="656"/>
                    </a:cubicBezTo>
                    <a:cubicBezTo>
                      <a:pt x="4216" y="763"/>
                      <a:pt x="4073" y="846"/>
                      <a:pt x="3918" y="906"/>
                    </a:cubicBezTo>
                    <a:cubicBezTo>
                      <a:pt x="3775" y="965"/>
                      <a:pt x="3620" y="1013"/>
                      <a:pt x="3466" y="1061"/>
                    </a:cubicBezTo>
                    <a:cubicBezTo>
                      <a:pt x="3311" y="1108"/>
                      <a:pt x="3156" y="1180"/>
                      <a:pt x="3001" y="1251"/>
                    </a:cubicBezTo>
                    <a:cubicBezTo>
                      <a:pt x="2918" y="1287"/>
                      <a:pt x="2847" y="1322"/>
                      <a:pt x="2775" y="1370"/>
                    </a:cubicBezTo>
                    <a:cubicBezTo>
                      <a:pt x="2716" y="1418"/>
                      <a:pt x="2644" y="1477"/>
                      <a:pt x="2585" y="1537"/>
                    </a:cubicBezTo>
                    <a:cubicBezTo>
                      <a:pt x="2346" y="1763"/>
                      <a:pt x="2073" y="1965"/>
                      <a:pt x="1823" y="2192"/>
                    </a:cubicBezTo>
                    <a:cubicBezTo>
                      <a:pt x="1704" y="2311"/>
                      <a:pt x="1596" y="2442"/>
                      <a:pt x="1501" y="2573"/>
                    </a:cubicBezTo>
                    <a:cubicBezTo>
                      <a:pt x="1406" y="2716"/>
                      <a:pt x="1346" y="2882"/>
                      <a:pt x="1311" y="3049"/>
                    </a:cubicBezTo>
                    <a:cubicBezTo>
                      <a:pt x="1299" y="3120"/>
                      <a:pt x="1180" y="3168"/>
                      <a:pt x="1120" y="3239"/>
                    </a:cubicBezTo>
                    <a:cubicBezTo>
                      <a:pt x="942" y="3454"/>
                      <a:pt x="775" y="3680"/>
                      <a:pt x="632" y="3930"/>
                    </a:cubicBezTo>
                    <a:lnTo>
                      <a:pt x="525" y="4144"/>
                    </a:lnTo>
                    <a:lnTo>
                      <a:pt x="477" y="4239"/>
                    </a:lnTo>
                    <a:lnTo>
                      <a:pt x="430" y="4359"/>
                    </a:lnTo>
                    <a:cubicBezTo>
                      <a:pt x="370" y="4501"/>
                      <a:pt x="311" y="4644"/>
                      <a:pt x="263" y="4787"/>
                    </a:cubicBezTo>
                    <a:cubicBezTo>
                      <a:pt x="227" y="4942"/>
                      <a:pt x="203" y="5097"/>
                      <a:pt x="180" y="5252"/>
                    </a:cubicBezTo>
                    <a:cubicBezTo>
                      <a:pt x="180" y="5323"/>
                      <a:pt x="168" y="5394"/>
                      <a:pt x="168" y="5478"/>
                    </a:cubicBezTo>
                    <a:cubicBezTo>
                      <a:pt x="180" y="5561"/>
                      <a:pt x="191" y="5633"/>
                      <a:pt x="203" y="5716"/>
                    </a:cubicBezTo>
                    <a:cubicBezTo>
                      <a:pt x="132" y="5835"/>
                      <a:pt x="72" y="5954"/>
                      <a:pt x="37" y="6085"/>
                    </a:cubicBezTo>
                    <a:cubicBezTo>
                      <a:pt x="13" y="6204"/>
                      <a:pt x="1" y="6335"/>
                      <a:pt x="1" y="6466"/>
                    </a:cubicBezTo>
                    <a:cubicBezTo>
                      <a:pt x="13" y="6597"/>
                      <a:pt x="25" y="6716"/>
                      <a:pt x="60" y="6835"/>
                    </a:cubicBezTo>
                    <a:cubicBezTo>
                      <a:pt x="96" y="6954"/>
                      <a:pt x="144" y="7073"/>
                      <a:pt x="203" y="7192"/>
                    </a:cubicBezTo>
                    <a:cubicBezTo>
                      <a:pt x="251" y="7359"/>
                      <a:pt x="263" y="7538"/>
                      <a:pt x="251" y="7704"/>
                    </a:cubicBezTo>
                    <a:cubicBezTo>
                      <a:pt x="263" y="8454"/>
                      <a:pt x="263" y="9192"/>
                      <a:pt x="275" y="9931"/>
                    </a:cubicBezTo>
                    <a:cubicBezTo>
                      <a:pt x="263" y="10109"/>
                      <a:pt x="299" y="10276"/>
                      <a:pt x="370" y="10443"/>
                    </a:cubicBezTo>
                    <a:cubicBezTo>
                      <a:pt x="489" y="10669"/>
                      <a:pt x="418" y="10859"/>
                      <a:pt x="322" y="11062"/>
                    </a:cubicBezTo>
                    <a:cubicBezTo>
                      <a:pt x="263" y="11240"/>
                      <a:pt x="299" y="11431"/>
                      <a:pt x="418" y="11574"/>
                    </a:cubicBezTo>
                    <a:cubicBezTo>
                      <a:pt x="501" y="11669"/>
                      <a:pt x="525" y="11812"/>
                      <a:pt x="453" y="11931"/>
                    </a:cubicBezTo>
                    <a:cubicBezTo>
                      <a:pt x="346" y="12133"/>
                      <a:pt x="299" y="12348"/>
                      <a:pt x="322" y="12574"/>
                    </a:cubicBezTo>
                    <a:cubicBezTo>
                      <a:pt x="299" y="13669"/>
                      <a:pt x="299" y="14753"/>
                      <a:pt x="358" y="15848"/>
                    </a:cubicBezTo>
                    <a:cubicBezTo>
                      <a:pt x="382" y="16503"/>
                      <a:pt x="406" y="17158"/>
                      <a:pt x="180" y="17801"/>
                    </a:cubicBezTo>
                    <a:cubicBezTo>
                      <a:pt x="156" y="17920"/>
                      <a:pt x="156" y="18051"/>
                      <a:pt x="180" y="18182"/>
                    </a:cubicBezTo>
                    <a:cubicBezTo>
                      <a:pt x="203" y="18479"/>
                      <a:pt x="191" y="18777"/>
                      <a:pt x="156" y="19075"/>
                    </a:cubicBezTo>
                    <a:cubicBezTo>
                      <a:pt x="132" y="19337"/>
                      <a:pt x="120" y="19599"/>
                      <a:pt x="108" y="19860"/>
                    </a:cubicBezTo>
                    <a:lnTo>
                      <a:pt x="84" y="20241"/>
                    </a:lnTo>
                    <a:cubicBezTo>
                      <a:pt x="84" y="20372"/>
                      <a:pt x="84" y="20527"/>
                      <a:pt x="96" y="20658"/>
                    </a:cubicBezTo>
                    <a:cubicBezTo>
                      <a:pt x="132" y="21611"/>
                      <a:pt x="394" y="22527"/>
                      <a:pt x="846" y="23361"/>
                    </a:cubicBezTo>
                    <a:cubicBezTo>
                      <a:pt x="942" y="23528"/>
                      <a:pt x="1025" y="23730"/>
                      <a:pt x="1180" y="23813"/>
                    </a:cubicBezTo>
                    <a:cubicBezTo>
                      <a:pt x="1299" y="23873"/>
                      <a:pt x="1406" y="23968"/>
                      <a:pt x="1477" y="24087"/>
                    </a:cubicBezTo>
                    <a:cubicBezTo>
                      <a:pt x="1537" y="24206"/>
                      <a:pt x="1584" y="24337"/>
                      <a:pt x="1620" y="24468"/>
                    </a:cubicBezTo>
                    <a:cubicBezTo>
                      <a:pt x="1668" y="24575"/>
                      <a:pt x="1704" y="24694"/>
                      <a:pt x="1763" y="24802"/>
                    </a:cubicBezTo>
                    <a:cubicBezTo>
                      <a:pt x="1787" y="24849"/>
                      <a:pt x="1823" y="24909"/>
                      <a:pt x="1846" y="24956"/>
                    </a:cubicBezTo>
                    <a:cubicBezTo>
                      <a:pt x="1882" y="25004"/>
                      <a:pt x="1930" y="25052"/>
                      <a:pt x="1965" y="25087"/>
                    </a:cubicBezTo>
                    <a:cubicBezTo>
                      <a:pt x="2037" y="25159"/>
                      <a:pt x="2120" y="25206"/>
                      <a:pt x="2216" y="25230"/>
                    </a:cubicBezTo>
                    <a:cubicBezTo>
                      <a:pt x="2299" y="25266"/>
                      <a:pt x="2394" y="25302"/>
                      <a:pt x="2477" y="25349"/>
                    </a:cubicBezTo>
                    <a:cubicBezTo>
                      <a:pt x="2573" y="25409"/>
                      <a:pt x="2680" y="25468"/>
                      <a:pt x="2763" y="25552"/>
                    </a:cubicBezTo>
                    <a:cubicBezTo>
                      <a:pt x="2811" y="25575"/>
                      <a:pt x="2858" y="25623"/>
                      <a:pt x="2918" y="25647"/>
                    </a:cubicBezTo>
                    <a:cubicBezTo>
                      <a:pt x="2966" y="25683"/>
                      <a:pt x="3013" y="25718"/>
                      <a:pt x="3061" y="25742"/>
                    </a:cubicBezTo>
                    <a:cubicBezTo>
                      <a:pt x="3180" y="25825"/>
                      <a:pt x="3287" y="25933"/>
                      <a:pt x="3370" y="26052"/>
                    </a:cubicBezTo>
                    <a:cubicBezTo>
                      <a:pt x="3466" y="26159"/>
                      <a:pt x="3597" y="26230"/>
                      <a:pt x="3728" y="26242"/>
                    </a:cubicBezTo>
                    <a:cubicBezTo>
                      <a:pt x="3811" y="26242"/>
                      <a:pt x="3882" y="26254"/>
                      <a:pt x="3954" y="26278"/>
                    </a:cubicBezTo>
                    <a:cubicBezTo>
                      <a:pt x="4025" y="26302"/>
                      <a:pt x="4085" y="26326"/>
                      <a:pt x="4144" y="26361"/>
                    </a:cubicBezTo>
                    <a:cubicBezTo>
                      <a:pt x="4263" y="26433"/>
                      <a:pt x="4371" y="26528"/>
                      <a:pt x="4490" y="26611"/>
                    </a:cubicBezTo>
                    <a:cubicBezTo>
                      <a:pt x="4609" y="26683"/>
                      <a:pt x="4763" y="26695"/>
                      <a:pt x="4906" y="26754"/>
                    </a:cubicBezTo>
                    <a:cubicBezTo>
                      <a:pt x="4990" y="26790"/>
                      <a:pt x="5085" y="26814"/>
                      <a:pt x="5192" y="26826"/>
                    </a:cubicBezTo>
                    <a:cubicBezTo>
                      <a:pt x="5240" y="26832"/>
                      <a:pt x="5287" y="26835"/>
                      <a:pt x="5336" y="26835"/>
                    </a:cubicBezTo>
                    <a:cubicBezTo>
                      <a:pt x="5386" y="26835"/>
                      <a:pt x="5436" y="26832"/>
                      <a:pt x="5490" y="26826"/>
                    </a:cubicBezTo>
                    <a:cubicBezTo>
                      <a:pt x="5585" y="26826"/>
                      <a:pt x="5680" y="26814"/>
                      <a:pt x="5775" y="26802"/>
                    </a:cubicBezTo>
                    <a:cubicBezTo>
                      <a:pt x="5859" y="26790"/>
                      <a:pt x="5966" y="26766"/>
                      <a:pt x="6049" y="26754"/>
                    </a:cubicBezTo>
                    <a:cubicBezTo>
                      <a:pt x="6366" y="26883"/>
                      <a:pt x="6698" y="26954"/>
                      <a:pt x="7034" y="26954"/>
                    </a:cubicBezTo>
                    <a:cubicBezTo>
                      <a:pt x="7102" y="26954"/>
                      <a:pt x="7171" y="26951"/>
                      <a:pt x="7240" y="26945"/>
                    </a:cubicBezTo>
                    <a:cubicBezTo>
                      <a:pt x="7263" y="26946"/>
                      <a:pt x="7286" y="26946"/>
                      <a:pt x="7309" y="26946"/>
                    </a:cubicBezTo>
                    <a:cubicBezTo>
                      <a:pt x="7510" y="26946"/>
                      <a:pt x="7701" y="26900"/>
                      <a:pt x="7883" y="26826"/>
                    </a:cubicBezTo>
                    <a:cubicBezTo>
                      <a:pt x="8181" y="26671"/>
                      <a:pt x="8478" y="26695"/>
                      <a:pt x="8776" y="26683"/>
                    </a:cubicBezTo>
                    <a:cubicBezTo>
                      <a:pt x="9395" y="26647"/>
                      <a:pt x="10002" y="26635"/>
                      <a:pt x="10609" y="26623"/>
                    </a:cubicBezTo>
                    <a:cubicBezTo>
                      <a:pt x="10745" y="26621"/>
                      <a:pt x="10882" y="26618"/>
                      <a:pt x="11018" y="26618"/>
                    </a:cubicBezTo>
                    <a:cubicBezTo>
                      <a:pt x="11492" y="26618"/>
                      <a:pt x="11969" y="26650"/>
                      <a:pt x="12431" y="26826"/>
                    </a:cubicBezTo>
                    <a:cubicBezTo>
                      <a:pt x="12598" y="26873"/>
                      <a:pt x="12764" y="26897"/>
                      <a:pt x="12943" y="26897"/>
                    </a:cubicBezTo>
                    <a:cubicBezTo>
                      <a:pt x="13729" y="26968"/>
                      <a:pt x="14515" y="26921"/>
                      <a:pt x="15277" y="27159"/>
                    </a:cubicBezTo>
                    <a:cubicBezTo>
                      <a:pt x="15420" y="27191"/>
                      <a:pt x="15568" y="27207"/>
                      <a:pt x="15714" y="27207"/>
                    </a:cubicBezTo>
                    <a:cubicBezTo>
                      <a:pt x="15787" y="27207"/>
                      <a:pt x="15860" y="27203"/>
                      <a:pt x="15932" y="27195"/>
                    </a:cubicBezTo>
                    <a:cubicBezTo>
                      <a:pt x="16034" y="27190"/>
                      <a:pt x="16137" y="27189"/>
                      <a:pt x="16240" y="27189"/>
                    </a:cubicBezTo>
                    <a:cubicBezTo>
                      <a:pt x="16578" y="27189"/>
                      <a:pt x="16915" y="27207"/>
                      <a:pt x="17252" y="27207"/>
                    </a:cubicBezTo>
                    <a:cubicBezTo>
                      <a:pt x="17643" y="27207"/>
                      <a:pt x="18033" y="27182"/>
                      <a:pt x="18420" y="27076"/>
                    </a:cubicBezTo>
                    <a:cubicBezTo>
                      <a:pt x="18454" y="27071"/>
                      <a:pt x="18489" y="27068"/>
                      <a:pt x="18523" y="27068"/>
                    </a:cubicBezTo>
                    <a:cubicBezTo>
                      <a:pt x="18572" y="27068"/>
                      <a:pt x="18621" y="27074"/>
                      <a:pt x="18670" y="27088"/>
                    </a:cubicBezTo>
                    <a:cubicBezTo>
                      <a:pt x="18792" y="27138"/>
                      <a:pt x="18915" y="27156"/>
                      <a:pt x="19039" y="27156"/>
                    </a:cubicBezTo>
                    <a:cubicBezTo>
                      <a:pt x="19288" y="27156"/>
                      <a:pt x="19539" y="27086"/>
                      <a:pt x="19783" y="27086"/>
                    </a:cubicBezTo>
                    <a:cubicBezTo>
                      <a:pt x="19841" y="27086"/>
                      <a:pt x="19898" y="27090"/>
                      <a:pt x="19956" y="27099"/>
                    </a:cubicBezTo>
                    <a:cubicBezTo>
                      <a:pt x="20166" y="27135"/>
                      <a:pt x="20374" y="27145"/>
                      <a:pt x="20581" y="27145"/>
                    </a:cubicBezTo>
                    <a:cubicBezTo>
                      <a:pt x="20808" y="27145"/>
                      <a:pt x="21032" y="27134"/>
                      <a:pt x="21257" y="27134"/>
                    </a:cubicBezTo>
                    <a:cubicBezTo>
                      <a:pt x="21303" y="27134"/>
                      <a:pt x="21350" y="27134"/>
                      <a:pt x="21396" y="27135"/>
                    </a:cubicBezTo>
                    <a:cubicBezTo>
                      <a:pt x="21487" y="27147"/>
                      <a:pt x="21578" y="27153"/>
                      <a:pt x="21668" y="27153"/>
                    </a:cubicBezTo>
                    <a:cubicBezTo>
                      <a:pt x="21933" y="27153"/>
                      <a:pt x="22193" y="27102"/>
                      <a:pt x="22432" y="27004"/>
                    </a:cubicBezTo>
                    <a:cubicBezTo>
                      <a:pt x="22465" y="26991"/>
                      <a:pt x="22499" y="26986"/>
                      <a:pt x="22534" y="26986"/>
                    </a:cubicBezTo>
                    <a:cubicBezTo>
                      <a:pt x="22627" y="26986"/>
                      <a:pt x="22727" y="27023"/>
                      <a:pt x="22813" y="27040"/>
                    </a:cubicBezTo>
                    <a:cubicBezTo>
                      <a:pt x="22944" y="27076"/>
                      <a:pt x="23075" y="27099"/>
                      <a:pt x="23206" y="27111"/>
                    </a:cubicBezTo>
                    <a:cubicBezTo>
                      <a:pt x="23400" y="27085"/>
                      <a:pt x="23594" y="27069"/>
                      <a:pt x="23788" y="27069"/>
                    </a:cubicBezTo>
                    <a:cubicBezTo>
                      <a:pt x="23939" y="27069"/>
                      <a:pt x="24091" y="27079"/>
                      <a:pt x="24242" y="27099"/>
                    </a:cubicBezTo>
                    <a:cubicBezTo>
                      <a:pt x="24458" y="27119"/>
                      <a:pt x="24675" y="27128"/>
                      <a:pt x="24891" y="27128"/>
                    </a:cubicBezTo>
                    <a:cubicBezTo>
                      <a:pt x="25068" y="27128"/>
                      <a:pt x="25244" y="27122"/>
                      <a:pt x="25421" y="27111"/>
                    </a:cubicBezTo>
                    <a:cubicBezTo>
                      <a:pt x="25683" y="27111"/>
                      <a:pt x="25945" y="27052"/>
                      <a:pt x="26207" y="27040"/>
                    </a:cubicBezTo>
                    <a:cubicBezTo>
                      <a:pt x="26283" y="27036"/>
                      <a:pt x="26359" y="27035"/>
                      <a:pt x="26434" y="27035"/>
                    </a:cubicBezTo>
                    <a:cubicBezTo>
                      <a:pt x="26615" y="27035"/>
                      <a:pt x="26792" y="27043"/>
                      <a:pt x="26969" y="27052"/>
                    </a:cubicBezTo>
                    <a:cubicBezTo>
                      <a:pt x="27314" y="27064"/>
                      <a:pt x="27659" y="27099"/>
                      <a:pt x="28004" y="27099"/>
                    </a:cubicBezTo>
                    <a:cubicBezTo>
                      <a:pt x="29282" y="27099"/>
                      <a:pt x="30566" y="27105"/>
                      <a:pt x="31847" y="27105"/>
                    </a:cubicBezTo>
                    <a:cubicBezTo>
                      <a:pt x="32488" y="27105"/>
                      <a:pt x="33128" y="27103"/>
                      <a:pt x="33767" y="27099"/>
                    </a:cubicBezTo>
                    <a:cubicBezTo>
                      <a:pt x="34898" y="27099"/>
                      <a:pt x="36029" y="27052"/>
                      <a:pt x="37160" y="27040"/>
                    </a:cubicBezTo>
                    <a:cubicBezTo>
                      <a:pt x="37195" y="27041"/>
                      <a:pt x="37230" y="27041"/>
                      <a:pt x="37265" y="27041"/>
                    </a:cubicBezTo>
                    <a:cubicBezTo>
                      <a:pt x="37717" y="27041"/>
                      <a:pt x="38158" y="26970"/>
                      <a:pt x="38589" y="26838"/>
                    </a:cubicBezTo>
                    <a:cubicBezTo>
                      <a:pt x="38717" y="26776"/>
                      <a:pt x="38852" y="26747"/>
                      <a:pt x="38986" y="26747"/>
                    </a:cubicBezTo>
                    <a:cubicBezTo>
                      <a:pt x="39114" y="26747"/>
                      <a:pt x="39241" y="26773"/>
                      <a:pt x="39363" y="26826"/>
                    </a:cubicBezTo>
                    <a:cubicBezTo>
                      <a:pt x="39521" y="26902"/>
                      <a:pt x="39693" y="26940"/>
                      <a:pt x="39864" y="26940"/>
                    </a:cubicBezTo>
                    <a:cubicBezTo>
                      <a:pt x="40041" y="26940"/>
                      <a:pt x="40217" y="26899"/>
                      <a:pt x="40375" y="26814"/>
                    </a:cubicBezTo>
                    <a:cubicBezTo>
                      <a:pt x="40511" y="26777"/>
                      <a:pt x="40641" y="26762"/>
                      <a:pt x="40774" y="26762"/>
                    </a:cubicBezTo>
                    <a:cubicBezTo>
                      <a:pt x="40815" y="26762"/>
                      <a:pt x="40857" y="26763"/>
                      <a:pt x="40899" y="26766"/>
                    </a:cubicBezTo>
                    <a:lnTo>
                      <a:pt x="43256" y="26683"/>
                    </a:lnTo>
                    <a:cubicBezTo>
                      <a:pt x="43256" y="26671"/>
                      <a:pt x="43256" y="26659"/>
                      <a:pt x="43256" y="26647"/>
                    </a:cubicBezTo>
                    <a:lnTo>
                      <a:pt x="45876" y="26623"/>
                    </a:lnTo>
                    <a:cubicBezTo>
                      <a:pt x="45911" y="26623"/>
                      <a:pt x="45959" y="26599"/>
                      <a:pt x="45983" y="26564"/>
                    </a:cubicBezTo>
                    <a:cubicBezTo>
                      <a:pt x="45995" y="26540"/>
                      <a:pt x="45983" y="26468"/>
                      <a:pt x="45959" y="26433"/>
                    </a:cubicBezTo>
                    <a:cubicBezTo>
                      <a:pt x="45911" y="26349"/>
                      <a:pt x="45864" y="26266"/>
                      <a:pt x="45816" y="26171"/>
                    </a:cubicBezTo>
                    <a:cubicBezTo>
                      <a:pt x="45721" y="25956"/>
                      <a:pt x="45507" y="25802"/>
                      <a:pt x="45269" y="25790"/>
                    </a:cubicBezTo>
                    <a:cubicBezTo>
                      <a:pt x="44919" y="25790"/>
                      <a:pt x="44575" y="25816"/>
                      <a:pt x="44226" y="25816"/>
                    </a:cubicBezTo>
                    <a:cubicBezTo>
                      <a:pt x="44051" y="25816"/>
                      <a:pt x="43875" y="25810"/>
                      <a:pt x="43697" y="25790"/>
                    </a:cubicBezTo>
                    <a:cubicBezTo>
                      <a:pt x="43508" y="25770"/>
                      <a:pt x="43320" y="25763"/>
                      <a:pt x="43132" y="25763"/>
                    </a:cubicBezTo>
                    <a:cubicBezTo>
                      <a:pt x="42705" y="25763"/>
                      <a:pt x="42280" y="25799"/>
                      <a:pt x="41853" y="25799"/>
                    </a:cubicBezTo>
                    <a:cubicBezTo>
                      <a:pt x="41686" y="25799"/>
                      <a:pt x="41519" y="25793"/>
                      <a:pt x="41351" y="25778"/>
                    </a:cubicBezTo>
                    <a:cubicBezTo>
                      <a:pt x="41262" y="25769"/>
                      <a:pt x="41174" y="25764"/>
                      <a:pt x="41086" y="25764"/>
                    </a:cubicBezTo>
                    <a:cubicBezTo>
                      <a:pt x="40822" y="25764"/>
                      <a:pt x="40563" y="25805"/>
                      <a:pt x="40304" y="25885"/>
                    </a:cubicBezTo>
                    <a:cubicBezTo>
                      <a:pt x="40216" y="25914"/>
                      <a:pt x="40130" y="25925"/>
                      <a:pt x="40046" y="25925"/>
                    </a:cubicBezTo>
                    <a:cubicBezTo>
                      <a:pt x="39827" y="25925"/>
                      <a:pt x="39616" y="25853"/>
                      <a:pt x="39398" y="25853"/>
                    </a:cubicBezTo>
                    <a:cubicBezTo>
                      <a:pt x="39359" y="25853"/>
                      <a:pt x="39319" y="25856"/>
                      <a:pt x="39280" y="25861"/>
                    </a:cubicBezTo>
                    <a:cubicBezTo>
                      <a:pt x="38957" y="25901"/>
                      <a:pt x="38646" y="26056"/>
                      <a:pt x="38327" y="26056"/>
                    </a:cubicBezTo>
                    <a:cubicBezTo>
                      <a:pt x="38175" y="26056"/>
                      <a:pt x="38021" y="26021"/>
                      <a:pt x="37863" y="25921"/>
                    </a:cubicBezTo>
                    <a:cubicBezTo>
                      <a:pt x="37841" y="25907"/>
                      <a:pt x="37816" y="25902"/>
                      <a:pt x="37789" y="25902"/>
                    </a:cubicBezTo>
                    <a:cubicBezTo>
                      <a:pt x="37698" y="25902"/>
                      <a:pt x="37583" y="25965"/>
                      <a:pt x="37482" y="25992"/>
                    </a:cubicBezTo>
                    <a:cubicBezTo>
                      <a:pt x="37315" y="26040"/>
                      <a:pt x="37148" y="26111"/>
                      <a:pt x="36982" y="26135"/>
                    </a:cubicBezTo>
                    <a:cubicBezTo>
                      <a:pt x="36422" y="26230"/>
                      <a:pt x="35839" y="26076"/>
                      <a:pt x="35303" y="26337"/>
                    </a:cubicBezTo>
                    <a:cubicBezTo>
                      <a:pt x="35136" y="26266"/>
                      <a:pt x="34970" y="26218"/>
                      <a:pt x="34791" y="26195"/>
                    </a:cubicBezTo>
                    <a:cubicBezTo>
                      <a:pt x="34624" y="26195"/>
                      <a:pt x="34470" y="26314"/>
                      <a:pt x="34291" y="26337"/>
                    </a:cubicBezTo>
                    <a:cubicBezTo>
                      <a:pt x="34275" y="26340"/>
                      <a:pt x="34259" y="26342"/>
                      <a:pt x="34243" y="26342"/>
                    </a:cubicBezTo>
                    <a:cubicBezTo>
                      <a:pt x="34105" y="26342"/>
                      <a:pt x="33966" y="26247"/>
                      <a:pt x="33823" y="26247"/>
                    </a:cubicBezTo>
                    <a:cubicBezTo>
                      <a:pt x="33774" y="26247"/>
                      <a:pt x="33723" y="26259"/>
                      <a:pt x="33672" y="26290"/>
                    </a:cubicBezTo>
                    <a:cubicBezTo>
                      <a:pt x="33600" y="26333"/>
                      <a:pt x="33525" y="26354"/>
                      <a:pt x="33447" y="26354"/>
                    </a:cubicBezTo>
                    <a:cubicBezTo>
                      <a:pt x="33396" y="26354"/>
                      <a:pt x="33343" y="26345"/>
                      <a:pt x="33291" y="26326"/>
                    </a:cubicBezTo>
                    <a:cubicBezTo>
                      <a:pt x="33124" y="26254"/>
                      <a:pt x="32946" y="26242"/>
                      <a:pt x="32791" y="26159"/>
                    </a:cubicBezTo>
                    <a:cubicBezTo>
                      <a:pt x="32647" y="26084"/>
                      <a:pt x="32508" y="26036"/>
                      <a:pt x="32365" y="26036"/>
                    </a:cubicBezTo>
                    <a:cubicBezTo>
                      <a:pt x="32260" y="26036"/>
                      <a:pt x="32152" y="26062"/>
                      <a:pt x="32041" y="26123"/>
                    </a:cubicBezTo>
                    <a:cubicBezTo>
                      <a:pt x="31924" y="26067"/>
                      <a:pt x="31811" y="26048"/>
                      <a:pt x="31698" y="26048"/>
                    </a:cubicBezTo>
                    <a:cubicBezTo>
                      <a:pt x="31524" y="26048"/>
                      <a:pt x="31352" y="26094"/>
                      <a:pt x="31172" y="26123"/>
                    </a:cubicBezTo>
                    <a:cubicBezTo>
                      <a:pt x="30934" y="26167"/>
                      <a:pt x="30692" y="26201"/>
                      <a:pt x="30449" y="26201"/>
                    </a:cubicBezTo>
                    <a:cubicBezTo>
                      <a:pt x="30168" y="26201"/>
                      <a:pt x="29887" y="26156"/>
                      <a:pt x="29612" y="26028"/>
                    </a:cubicBezTo>
                    <a:cubicBezTo>
                      <a:pt x="29496" y="25976"/>
                      <a:pt x="29369" y="25949"/>
                      <a:pt x="29241" y="25949"/>
                    </a:cubicBezTo>
                    <a:cubicBezTo>
                      <a:pt x="29107" y="25949"/>
                      <a:pt x="28972" y="25979"/>
                      <a:pt x="28850" y="26040"/>
                    </a:cubicBezTo>
                    <a:cubicBezTo>
                      <a:pt x="28647" y="26123"/>
                      <a:pt x="28409" y="26135"/>
                      <a:pt x="28231" y="26266"/>
                    </a:cubicBezTo>
                    <a:cubicBezTo>
                      <a:pt x="28135" y="26339"/>
                      <a:pt x="28037" y="26356"/>
                      <a:pt x="27940" y="26356"/>
                    </a:cubicBezTo>
                    <a:cubicBezTo>
                      <a:pt x="27855" y="26356"/>
                      <a:pt x="27769" y="26343"/>
                      <a:pt x="27685" y="26343"/>
                    </a:cubicBezTo>
                    <a:cubicBezTo>
                      <a:pt x="27615" y="26343"/>
                      <a:pt x="27547" y="26352"/>
                      <a:pt x="27481" y="26385"/>
                    </a:cubicBezTo>
                    <a:cubicBezTo>
                      <a:pt x="26933" y="26159"/>
                      <a:pt x="26361" y="26230"/>
                      <a:pt x="25802" y="26206"/>
                    </a:cubicBezTo>
                    <a:cubicBezTo>
                      <a:pt x="25722" y="26200"/>
                      <a:pt x="25641" y="26195"/>
                      <a:pt x="25559" y="26195"/>
                    </a:cubicBezTo>
                    <a:cubicBezTo>
                      <a:pt x="25336" y="26195"/>
                      <a:pt x="25109" y="26230"/>
                      <a:pt x="24909" y="26361"/>
                    </a:cubicBezTo>
                    <a:cubicBezTo>
                      <a:pt x="24865" y="26391"/>
                      <a:pt x="24824" y="26402"/>
                      <a:pt x="24784" y="26402"/>
                    </a:cubicBezTo>
                    <a:cubicBezTo>
                      <a:pt x="24697" y="26402"/>
                      <a:pt x="24618" y="26346"/>
                      <a:pt x="24528" y="26314"/>
                    </a:cubicBezTo>
                    <a:cubicBezTo>
                      <a:pt x="24436" y="26274"/>
                      <a:pt x="24338" y="26246"/>
                      <a:pt x="24244" y="26246"/>
                    </a:cubicBezTo>
                    <a:cubicBezTo>
                      <a:pt x="24166" y="26246"/>
                      <a:pt x="24092" y="26265"/>
                      <a:pt x="24028" y="26314"/>
                    </a:cubicBezTo>
                    <a:cubicBezTo>
                      <a:pt x="23891" y="26412"/>
                      <a:pt x="23761" y="26461"/>
                      <a:pt x="23633" y="26461"/>
                    </a:cubicBezTo>
                    <a:cubicBezTo>
                      <a:pt x="23484" y="26461"/>
                      <a:pt x="23337" y="26394"/>
                      <a:pt x="23182" y="26266"/>
                    </a:cubicBezTo>
                    <a:cubicBezTo>
                      <a:pt x="23040" y="26159"/>
                      <a:pt x="22873" y="26087"/>
                      <a:pt x="22694" y="26052"/>
                    </a:cubicBezTo>
                    <a:cubicBezTo>
                      <a:pt x="22686" y="26050"/>
                      <a:pt x="22677" y="26049"/>
                      <a:pt x="22668" y="26049"/>
                    </a:cubicBezTo>
                    <a:cubicBezTo>
                      <a:pt x="22583" y="26049"/>
                      <a:pt x="22498" y="26124"/>
                      <a:pt x="22403" y="26124"/>
                    </a:cubicBezTo>
                    <a:cubicBezTo>
                      <a:pt x="22374" y="26124"/>
                      <a:pt x="22344" y="26117"/>
                      <a:pt x="22313" y="26099"/>
                    </a:cubicBezTo>
                    <a:cubicBezTo>
                      <a:pt x="22279" y="26078"/>
                      <a:pt x="22248" y="26067"/>
                      <a:pt x="22220" y="26067"/>
                    </a:cubicBezTo>
                    <a:cubicBezTo>
                      <a:pt x="22168" y="26067"/>
                      <a:pt x="22125" y="26102"/>
                      <a:pt x="22087" y="26171"/>
                    </a:cubicBezTo>
                    <a:cubicBezTo>
                      <a:pt x="22028" y="26278"/>
                      <a:pt x="21980" y="26337"/>
                      <a:pt x="21920" y="26421"/>
                    </a:cubicBezTo>
                    <a:cubicBezTo>
                      <a:pt x="21861" y="26349"/>
                      <a:pt x="21801" y="26278"/>
                      <a:pt x="21754" y="26195"/>
                    </a:cubicBezTo>
                    <a:cubicBezTo>
                      <a:pt x="21714" y="26138"/>
                      <a:pt x="21677" y="26108"/>
                      <a:pt x="21644" y="26108"/>
                    </a:cubicBezTo>
                    <a:cubicBezTo>
                      <a:pt x="21608" y="26108"/>
                      <a:pt x="21576" y="26144"/>
                      <a:pt x="21551" y="26218"/>
                    </a:cubicBezTo>
                    <a:cubicBezTo>
                      <a:pt x="21515" y="26317"/>
                      <a:pt x="21473" y="26463"/>
                      <a:pt x="21388" y="26463"/>
                    </a:cubicBezTo>
                    <a:cubicBezTo>
                      <a:pt x="21360" y="26463"/>
                      <a:pt x="21328" y="26447"/>
                      <a:pt x="21289" y="26409"/>
                    </a:cubicBezTo>
                    <a:cubicBezTo>
                      <a:pt x="21093" y="26212"/>
                      <a:pt x="20911" y="26057"/>
                      <a:pt x="20701" y="26057"/>
                    </a:cubicBezTo>
                    <a:cubicBezTo>
                      <a:pt x="20593" y="26057"/>
                      <a:pt x="20478" y="26098"/>
                      <a:pt x="20349" y="26195"/>
                    </a:cubicBezTo>
                    <a:cubicBezTo>
                      <a:pt x="20271" y="26242"/>
                      <a:pt x="20182" y="26266"/>
                      <a:pt x="20093" y="26266"/>
                    </a:cubicBezTo>
                    <a:cubicBezTo>
                      <a:pt x="20003" y="26266"/>
                      <a:pt x="19914" y="26242"/>
                      <a:pt x="19837" y="26195"/>
                    </a:cubicBezTo>
                    <a:cubicBezTo>
                      <a:pt x="19754" y="26151"/>
                      <a:pt x="19677" y="26130"/>
                      <a:pt x="19604" y="26130"/>
                    </a:cubicBezTo>
                    <a:cubicBezTo>
                      <a:pt x="19478" y="26130"/>
                      <a:pt x="19362" y="26193"/>
                      <a:pt x="19241" y="26314"/>
                    </a:cubicBezTo>
                    <a:cubicBezTo>
                      <a:pt x="19177" y="26386"/>
                      <a:pt x="19113" y="26442"/>
                      <a:pt x="19031" y="26442"/>
                    </a:cubicBezTo>
                    <a:cubicBezTo>
                      <a:pt x="18991" y="26442"/>
                      <a:pt x="18947" y="26428"/>
                      <a:pt x="18896" y="26397"/>
                    </a:cubicBezTo>
                    <a:cubicBezTo>
                      <a:pt x="18756" y="26301"/>
                      <a:pt x="18592" y="26253"/>
                      <a:pt x="18425" y="26253"/>
                    </a:cubicBezTo>
                    <a:cubicBezTo>
                      <a:pt x="18281" y="26253"/>
                      <a:pt x="18136" y="26289"/>
                      <a:pt x="18003" y="26361"/>
                    </a:cubicBezTo>
                    <a:cubicBezTo>
                      <a:pt x="17920" y="26410"/>
                      <a:pt x="17820" y="26434"/>
                      <a:pt x="17721" y="26434"/>
                    </a:cubicBezTo>
                    <a:cubicBezTo>
                      <a:pt x="17650" y="26434"/>
                      <a:pt x="17580" y="26422"/>
                      <a:pt x="17515" y="26397"/>
                    </a:cubicBezTo>
                    <a:cubicBezTo>
                      <a:pt x="17385" y="26340"/>
                      <a:pt x="17248" y="26312"/>
                      <a:pt x="17113" y="26312"/>
                    </a:cubicBezTo>
                    <a:cubicBezTo>
                      <a:pt x="16939" y="26312"/>
                      <a:pt x="16769" y="26358"/>
                      <a:pt x="16622" y="26445"/>
                    </a:cubicBezTo>
                    <a:cubicBezTo>
                      <a:pt x="16557" y="26488"/>
                      <a:pt x="16492" y="26501"/>
                      <a:pt x="16426" y="26501"/>
                    </a:cubicBezTo>
                    <a:cubicBezTo>
                      <a:pt x="16314" y="26501"/>
                      <a:pt x="16201" y="26462"/>
                      <a:pt x="16090" y="26462"/>
                    </a:cubicBezTo>
                    <a:cubicBezTo>
                      <a:pt x="16016" y="26462"/>
                      <a:pt x="15943" y="26480"/>
                      <a:pt x="15872" y="26540"/>
                    </a:cubicBezTo>
                    <a:cubicBezTo>
                      <a:pt x="15551" y="26314"/>
                      <a:pt x="15193" y="26361"/>
                      <a:pt x="14860" y="26314"/>
                    </a:cubicBezTo>
                    <a:cubicBezTo>
                      <a:pt x="14600" y="26273"/>
                      <a:pt x="14345" y="26094"/>
                      <a:pt x="14089" y="26094"/>
                    </a:cubicBezTo>
                    <a:cubicBezTo>
                      <a:pt x="13970" y="26094"/>
                      <a:pt x="13850" y="26133"/>
                      <a:pt x="13729" y="26242"/>
                    </a:cubicBezTo>
                    <a:cubicBezTo>
                      <a:pt x="13705" y="26254"/>
                      <a:pt x="13681" y="26260"/>
                      <a:pt x="13659" y="26260"/>
                    </a:cubicBezTo>
                    <a:cubicBezTo>
                      <a:pt x="13637" y="26260"/>
                      <a:pt x="13616" y="26254"/>
                      <a:pt x="13598" y="26242"/>
                    </a:cubicBezTo>
                    <a:cubicBezTo>
                      <a:pt x="13122" y="25909"/>
                      <a:pt x="12562" y="26087"/>
                      <a:pt x="12074" y="25837"/>
                    </a:cubicBezTo>
                    <a:cubicBezTo>
                      <a:pt x="11996" y="25802"/>
                      <a:pt x="11910" y="25784"/>
                      <a:pt x="11822" y="25784"/>
                    </a:cubicBezTo>
                    <a:cubicBezTo>
                      <a:pt x="11735" y="25784"/>
                      <a:pt x="11645" y="25802"/>
                      <a:pt x="11562" y="25837"/>
                    </a:cubicBezTo>
                    <a:cubicBezTo>
                      <a:pt x="11407" y="25921"/>
                      <a:pt x="11240" y="25956"/>
                      <a:pt x="11062" y="25980"/>
                    </a:cubicBezTo>
                    <a:cubicBezTo>
                      <a:pt x="10778" y="25991"/>
                      <a:pt x="10492" y="26010"/>
                      <a:pt x="10206" y="26010"/>
                    </a:cubicBezTo>
                    <a:cubicBezTo>
                      <a:pt x="9881" y="26010"/>
                      <a:pt x="9557" y="25986"/>
                      <a:pt x="9240" y="25897"/>
                    </a:cubicBezTo>
                    <a:cubicBezTo>
                      <a:pt x="9208" y="25888"/>
                      <a:pt x="9175" y="25884"/>
                      <a:pt x="9141" y="25884"/>
                    </a:cubicBezTo>
                    <a:cubicBezTo>
                      <a:pt x="9088" y="25884"/>
                      <a:pt x="9034" y="25894"/>
                      <a:pt x="8990" y="25909"/>
                    </a:cubicBezTo>
                    <a:cubicBezTo>
                      <a:pt x="8785" y="25996"/>
                      <a:pt x="8583" y="26032"/>
                      <a:pt x="8381" y="26032"/>
                    </a:cubicBezTo>
                    <a:cubicBezTo>
                      <a:pt x="8113" y="26032"/>
                      <a:pt x="7845" y="25968"/>
                      <a:pt x="7573" y="25873"/>
                    </a:cubicBezTo>
                    <a:cubicBezTo>
                      <a:pt x="7465" y="25831"/>
                      <a:pt x="7327" y="25784"/>
                      <a:pt x="7209" y="25784"/>
                    </a:cubicBezTo>
                    <a:cubicBezTo>
                      <a:pt x="7159" y="25784"/>
                      <a:pt x="7112" y="25792"/>
                      <a:pt x="7073" y="25814"/>
                    </a:cubicBezTo>
                    <a:cubicBezTo>
                      <a:pt x="6974" y="25863"/>
                      <a:pt x="6858" y="25888"/>
                      <a:pt x="6747" y="25888"/>
                    </a:cubicBezTo>
                    <a:cubicBezTo>
                      <a:pt x="6724" y="25888"/>
                      <a:pt x="6702" y="25887"/>
                      <a:pt x="6680" y="25885"/>
                    </a:cubicBezTo>
                    <a:cubicBezTo>
                      <a:pt x="6638" y="25877"/>
                      <a:pt x="6596" y="25873"/>
                      <a:pt x="6554" y="25873"/>
                    </a:cubicBezTo>
                    <a:cubicBezTo>
                      <a:pt x="6477" y="25873"/>
                      <a:pt x="6400" y="25886"/>
                      <a:pt x="6323" y="25909"/>
                    </a:cubicBezTo>
                    <a:cubicBezTo>
                      <a:pt x="6178" y="25972"/>
                      <a:pt x="6025" y="26003"/>
                      <a:pt x="5873" y="26003"/>
                    </a:cubicBezTo>
                    <a:cubicBezTo>
                      <a:pt x="5651" y="26003"/>
                      <a:pt x="5431" y="25936"/>
                      <a:pt x="5240" y="25802"/>
                    </a:cubicBezTo>
                    <a:cubicBezTo>
                      <a:pt x="5061" y="25659"/>
                      <a:pt x="4859" y="25540"/>
                      <a:pt x="4644" y="25468"/>
                    </a:cubicBezTo>
                    <a:cubicBezTo>
                      <a:pt x="4537" y="25433"/>
                      <a:pt x="4430" y="25421"/>
                      <a:pt x="4323" y="25421"/>
                    </a:cubicBezTo>
                    <a:cubicBezTo>
                      <a:pt x="4263" y="25415"/>
                      <a:pt x="4204" y="25412"/>
                      <a:pt x="4144" y="25412"/>
                    </a:cubicBezTo>
                    <a:cubicBezTo>
                      <a:pt x="4085" y="25412"/>
                      <a:pt x="4025" y="25415"/>
                      <a:pt x="3966" y="25421"/>
                    </a:cubicBezTo>
                    <a:cubicBezTo>
                      <a:pt x="3958" y="25421"/>
                      <a:pt x="3950" y="25422"/>
                      <a:pt x="3943" y="25422"/>
                    </a:cubicBezTo>
                    <a:cubicBezTo>
                      <a:pt x="3804" y="25422"/>
                      <a:pt x="3736" y="25319"/>
                      <a:pt x="3680" y="25194"/>
                    </a:cubicBezTo>
                    <a:cubicBezTo>
                      <a:pt x="3597" y="25016"/>
                      <a:pt x="3359" y="25099"/>
                      <a:pt x="3251" y="24980"/>
                    </a:cubicBezTo>
                    <a:cubicBezTo>
                      <a:pt x="3180" y="24909"/>
                      <a:pt x="3108" y="24825"/>
                      <a:pt x="3049" y="24754"/>
                    </a:cubicBezTo>
                    <a:cubicBezTo>
                      <a:pt x="2978" y="24671"/>
                      <a:pt x="2918" y="24587"/>
                      <a:pt x="2858" y="24504"/>
                    </a:cubicBezTo>
                    <a:cubicBezTo>
                      <a:pt x="2835" y="24468"/>
                      <a:pt x="2787" y="24468"/>
                      <a:pt x="2751" y="24456"/>
                    </a:cubicBezTo>
                    <a:cubicBezTo>
                      <a:pt x="2608" y="24409"/>
                      <a:pt x="2501" y="24301"/>
                      <a:pt x="2454" y="24159"/>
                    </a:cubicBezTo>
                    <a:cubicBezTo>
                      <a:pt x="2394" y="24016"/>
                      <a:pt x="2275" y="23909"/>
                      <a:pt x="2120" y="23885"/>
                    </a:cubicBezTo>
                    <a:cubicBezTo>
                      <a:pt x="2061" y="23873"/>
                      <a:pt x="2049" y="23754"/>
                      <a:pt x="2025" y="23670"/>
                    </a:cubicBezTo>
                    <a:cubicBezTo>
                      <a:pt x="1954" y="23385"/>
                      <a:pt x="1811" y="23135"/>
                      <a:pt x="1584" y="22944"/>
                    </a:cubicBezTo>
                    <a:cubicBezTo>
                      <a:pt x="1537" y="22885"/>
                      <a:pt x="1442" y="22837"/>
                      <a:pt x="1430" y="22766"/>
                    </a:cubicBezTo>
                    <a:cubicBezTo>
                      <a:pt x="1394" y="22504"/>
                      <a:pt x="1334" y="22242"/>
                      <a:pt x="1251" y="21992"/>
                    </a:cubicBezTo>
                    <a:lnTo>
                      <a:pt x="1156" y="21611"/>
                    </a:lnTo>
                    <a:cubicBezTo>
                      <a:pt x="1132" y="21551"/>
                      <a:pt x="1120" y="21480"/>
                      <a:pt x="1096" y="21420"/>
                    </a:cubicBezTo>
                    <a:lnTo>
                      <a:pt x="1073" y="21230"/>
                    </a:lnTo>
                    <a:cubicBezTo>
                      <a:pt x="1073" y="21123"/>
                      <a:pt x="1073" y="21027"/>
                      <a:pt x="1096" y="20932"/>
                    </a:cubicBezTo>
                    <a:cubicBezTo>
                      <a:pt x="1120" y="20825"/>
                      <a:pt x="1168" y="20730"/>
                      <a:pt x="1192" y="20634"/>
                    </a:cubicBezTo>
                    <a:cubicBezTo>
                      <a:pt x="1227" y="20527"/>
                      <a:pt x="1215" y="20396"/>
                      <a:pt x="1144" y="20301"/>
                    </a:cubicBezTo>
                    <a:cubicBezTo>
                      <a:pt x="1025" y="20110"/>
                      <a:pt x="1025" y="19860"/>
                      <a:pt x="1144" y="19682"/>
                    </a:cubicBezTo>
                    <a:cubicBezTo>
                      <a:pt x="1215" y="19563"/>
                      <a:pt x="1251" y="19432"/>
                      <a:pt x="1227" y="19301"/>
                    </a:cubicBezTo>
                    <a:cubicBezTo>
                      <a:pt x="1073" y="18777"/>
                      <a:pt x="1168" y="18277"/>
                      <a:pt x="1251" y="17765"/>
                    </a:cubicBezTo>
                    <a:cubicBezTo>
                      <a:pt x="1299" y="17539"/>
                      <a:pt x="1263" y="17313"/>
                      <a:pt x="1144" y="17122"/>
                    </a:cubicBezTo>
                    <a:cubicBezTo>
                      <a:pt x="1108" y="17086"/>
                      <a:pt x="1084" y="17039"/>
                      <a:pt x="1096" y="17003"/>
                    </a:cubicBezTo>
                    <a:cubicBezTo>
                      <a:pt x="1120" y="16920"/>
                      <a:pt x="1180" y="16848"/>
                      <a:pt x="1215" y="16765"/>
                    </a:cubicBezTo>
                    <a:cubicBezTo>
                      <a:pt x="1358" y="16443"/>
                      <a:pt x="1525" y="16122"/>
                      <a:pt x="1287" y="15777"/>
                    </a:cubicBezTo>
                    <a:cubicBezTo>
                      <a:pt x="1180" y="15622"/>
                      <a:pt x="1180" y="15431"/>
                      <a:pt x="1096" y="15277"/>
                    </a:cubicBezTo>
                    <a:cubicBezTo>
                      <a:pt x="1025" y="15169"/>
                      <a:pt x="1013" y="15027"/>
                      <a:pt x="1061" y="14896"/>
                    </a:cubicBezTo>
                    <a:cubicBezTo>
                      <a:pt x="1192" y="14622"/>
                      <a:pt x="1251" y="14312"/>
                      <a:pt x="1239" y="14003"/>
                    </a:cubicBezTo>
                    <a:cubicBezTo>
                      <a:pt x="1251" y="13395"/>
                      <a:pt x="1251" y="12788"/>
                      <a:pt x="1239" y="12181"/>
                    </a:cubicBezTo>
                    <a:cubicBezTo>
                      <a:pt x="1215" y="12002"/>
                      <a:pt x="1168" y="11836"/>
                      <a:pt x="1108" y="11669"/>
                    </a:cubicBezTo>
                    <a:cubicBezTo>
                      <a:pt x="1096" y="11586"/>
                      <a:pt x="1049" y="11490"/>
                      <a:pt x="1084" y="11419"/>
                    </a:cubicBezTo>
                    <a:cubicBezTo>
                      <a:pt x="1287" y="11086"/>
                      <a:pt x="1227" y="10740"/>
                      <a:pt x="1227" y="10395"/>
                    </a:cubicBezTo>
                    <a:cubicBezTo>
                      <a:pt x="1239" y="10050"/>
                      <a:pt x="1227" y="9693"/>
                      <a:pt x="1203" y="9347"/>
                    </a:cubicBezTo>
                    <a:cubicBezTo>
                      <a:pt x="1144" y="8919"/>
                      <a:pt x="1192" y="8466"/>
                      <a:pt x="1334" y="8061"/>
                    </a:cubicBezTo>
                    <a:cubicBezTo>
                      <a:pt x="1406" y="7883"/>
                      <a:pt x="1370" y="7692"/>
                      <a:pt x="1239" y="7561"/>
                    </a:cubicBezTo>
                    <a:cubicBezTo>
                      <a:pt x="1132" y="7418"/>
                      <a:pt x="1061" y="7252"/>
                      <a:pt x="1037" y="7073"/>
                    </a:cubicBezTo>
                    <a:cubicBezTo>
                      <a:pt x="1025" y="6978"/>
                      <a:pt x="1025" y="6895"/>
                      <a:pt x="1013" y="6811"/>
                    </a:cubicBezTo>
                    <a:cubicBezTo>
                      <a:pt x="1013" y="6728"/>
                      <a:pt x="1025" y="6656"/>
                      <a:pt x="1025" y="6573"/>
                    </a:cubicBezTo>
                    <a:cubicBezTo>
                      <a:pt x="1037" y="6490"/>
                      <a:pt x="1037" y="6418"/>
                      <a:pt x="1061" y="6347"/>
                    </a:cubicBezTo>
                    <a:cubicBezTo>
                      <a:pt x="1061" y="6299"/>
                      <a:pt x="1073" y="6264"/>
                      <a:pt x="1061" y="6228"/>
                    </a:cubicBezTo>
                    <a:cubicBezTo>
                      <a:pt x="1073" y="6180"/>
                      <a:pt x="1073" y="6144"/>
                      <a:pt x="1061" y="6109"/>
                    </a:cubicBezTo>
                    <a:cubicBezTo>
                      <a:pt x="1168" y="5918"/>
                      <a:pt x="1251" y="5728"/>
                      <a:pt x="1334" y="5537"/>
                    </a:cubicBezTo>
                    <a:cubicBezTo>
                      <a:pt x="1370" y="5442"/>
                      <a:pt x="1406" y="5347"/>
                      <a:pt x="1430" y="5240"/>
                    </a:cubicBezTo>
                    <a:cubicBezTo>
                      <a:pt x="1454" y="5144"/>
                      <a:pt x="1501" y="5061"/>
                      <a:pt x="1525" y="4954"/>
                    </a:cubicBezTo>
                    <a:cubicBezTo>
                      <a:pt x="1632" y="4561"/>
                      <a:pt x="1799" y="4192"/>
                      <a:pt x="2025" y="3847"/>
                    </a:cubicBezTo>
                    <a:cubicBezTo>
                      <a:pt x="2085" y="3739"/>
                      <a:pt x="2120" y="3620"/>
                      <a:pt x="2120" y="3501"/>
                    </a:cubicBezTo>
                    <a:cubicBezTo>
                      <a:pt x="2120" y="3406"/>
                      <a:pt x="2132" y="3323"/>
                      <a:pt x="2156" y="3239"/>
                    </a:cubicBezTo>
                    <a:cubicBezTo>
                      <a:pt x="2192" y="3168"/>
                      <a:pt x="2239" y="3097"/>
                      <a:pt x="2299" y="3037"/>
                    </a:cubicBezTo>
                    <a:cubicBezTo>
                      <a:pt x="2406" y="2918"/>
                      <a:pt x="2573" y="2835"/>
                      <a:pt x="2739" y="2823"/>
                    </a:cubicBezTo>
                    <a:cubicBezTo>
                      <a:pt x="2882" y="2811"/>
                      <a:pt x="3001" y="2751"/>
                      <a:pt x="3025" y="2632"/>
                    </a:cubicBezTo>
                    <a:cubicBezTo>
                      <a:pt x="3085" y="2430"/>
                      <a:pt x="3204" y="2239"/>
                      <a:pt x="3370" y="2108"/>
                    </a:cubicBezTo>
                    <a:cubicBezTo>
                      <a:pt x="3454" y="2049"/>
                      <a:pt x="3537" y="2001"/>
                      <a:pt x="3632" y="1942"/>
                    </a:cubicBezTo>
                    <a:lnTo>
                      <a:pt x="3763" y="1858"/>
                    </a:lnTo>
                    <a:cubicBezTo>
                      <a:pt x="3799" y="1834"/>
                      <a:pt x="3847" y="1811"/>
                      <a:pt x="3894" y="1787"/>
                    </a:cubicBezTo>
                    <a:cubicBezTo>
                      <a:pt x="3981" y="1752"/>
                      <a:pt x="4069" y="1730"/>
                      <a:pt x="4160" y="1730"/>
                    </a:cubicBezTo>
                    <a:cubicBezTo>
                      <a:pt x="4194" y="1730"/>
                      <a:pt x="4228" y="1733"/>
                      <a:pt x="4263" y="1739"/>
                    </a:cubicBezTo>
                    <a:cubicBezTo>
                      <a:pt x="4331" y="1754"/>
                      <a:pt x="4395" y="1762"/>
                      <a:pt x="4455" y="1762"/>
                    </a:cubicBezTo>
                    <a:cubicBezTo>
                      <a:pt x="4594" y="1762"/>
                      <a:pt x="4711" y="1714"/>
                      <a:pt x="4811" y="1573"/>
                    </a:cubicBezTo>
                    <a:cubicBezTo>
                      <a:pt x="4883" y="1477"/>
                      <a:pt x="4990" y="1394"/>
                      <a:pt x="5121" y="1370"/>
                    </a:cubicBezTo>
                    <a:cubicBezTo>
                      <a:pt x="5180" y="1346"/>
                      <a:pt x="5240" y="1334"/>
                      <a:pt x="5299" y="1322"/>
                    </a:cubicBezTo>
                    <a:cubicBezTo>
                      <a:pt x="5359" y="1311"/>
                      <a:pt x="5418" y="1311"/>
                      <a:pt x="5478" y="1299"/>
                    </a:cubicBezTo>
                    <a:cubicBezTo>
                      <a:pt x="5484" y="1298"/>
                      <a:pt x="5490" y="1298"/>
                      <a:pt x="5496" y="1298"/>
                    </a:cubicBezTo>
                    <a:cubicBezTo>
                      <a:pt x="5591" y="1298"/>
                      <a:pt x="5643" y="1389"/>
                      <a:pt x="5621" y="1501"/>
                    </a:cubicBezTo>
                    <a:cubicBezTo>
                      <a:pt x="5610" y="1617"/>
                      <a:pt x="5646" y="1733"/>
                      <a:pt x="5704" y="1733"/>
                    </a:cubicBezTo>
                    <a:cubicBezTo>
                      <a:pt x="5712" y="1733"/>
                      <a:pt x="5720" y="1731"/>
                      <a:pt x="5728" y="1727"/>
                    </a:cubicBezTo>
                    <a:lnTo>
                      <a:pt x="5918" y="1644"/>
                    </a:lnTo>
                    <a:cubicBezTo>
                      <a:pt x="5978" y="1620"/>
                      <a:pt x="6037" y="1608"/>
                      <a:pt x="6109" y="1584"/>
                    </a:cubicBezTo>
                    <a:cubicBezTo>
                      <a:pt x="6252" y="1549"/>
                      <a:pt x="6395" y="1525"/>
                      <a:pt x="6537" y="1501"/>
                    </a:cubicBezTo>
                    <a:cubicBezTo>
                      <a:pt x="6835" y="1453"/>
                      <a:pt x="7145" y="1430"/>
                      <a:pt x="7442" y="1430"/>
                    </a:cubicBezTo>
                    <a:cubicBezTo>
                      <a:pt x="7471" y="1432"/>
                      <a:pt x="7500" y="1433"/>
                      <a:pt x="7529" y="1433"/>
                    </a:cubicBezTo>
                    <a:cubicBezTo>
                      <a:pt x="7679" y="1433"/>
                      <a:pt x="7827" y="1406"/>
                      <a:pt x="7966" y="1346"/>
                    </a:cubicBezTo>
                    <a:cubicBezTo>
                      <a:pt x="8114" y="1255"/>
                      <a:pt x="8281" y="1211"/>
                      <a:pt x="8447" y="1211"/>
                    </a:cubicBezTo>
                    <a:cubicBezTo>
                      <a:pt x="8629" y="1211"/>
                      <a:pt x="8811" y="1264"/>
                      <a:pt x="8966" y="1370"/>
                    </a:cubicBezTo>
                    <a:lnTo>
                      <a:pt x="9478" y="1263"/>
                    </a:lnTo>
                    <a:cubicBezTo>
                      <a:pt x="9681" y="1375"/>
                      <a:pt x="9881" y="1424"/>
                      <a:pt x="10080" y="1424"/>
                    </a:cubicBezTo>
                    <a:cubicBezTo>
                      <a:pt x="10303" y="1424"/>
                      <a:pt x="10526" y="1363"/>
                      <a:pt x="10752" y="1263"/>
                    </a:cubicBezTo>
                    <a:cubicBezTo>
                      <a:pt x="10811" y="1278"/>
                      <a:pt x="10870" y="1284"/>
                      <a:pt x="10930" y="1284"/>
                    </a:cubicBezTo>
                    <a:cubicBezTo>
                      <a:pt x="11129" y="1284"/>
                      <a:pt x="11334" y="1218"/>
                      <a:pt x="11535" y="1218"/>
                    </a:cubicBezTo>
                    <a:cubicBezTo>
                      <a:pt x="11653" y="1218"/>
                      <a:pt x="11769" y="1241"/>
                      <a:pt x="11883" y="1311"/>
                    </a:cubicBezTo>
                    <a:cubicBezTo>
                      <a:pt x="11950" y="1276"/>
                      <a:pt x="12014" y="1263"/>
                      <a:pt x="12076" y="1263"/>
                    </a:cubicBezTo>
                    <a:cubicBezTo>
                      <a:pt x="12267" y="1263"/>
                      <a:pt x="12446" y="1382"/>
                      <a:pt x="12637" y="1382"/>
                    </a:cubicBezTo>
                    <a:cubicBezTo>
                      <a:pt x="12644" y="1382"/>
                      <a:pt x="12651" y="1382"/>
                      <a:pt x="12657" y="1382"/>
                    </a:cubicBezTo>
                    <a:cubicBezTo>
                      <a:pt x="12919" y="1382"/>
                      <a:pt x="13169" y="1334"/>
                      <a:pt x="13419" y="1239"/>
                    </a:cubicBezTo>
                    <a:cubicBezTo>
                      <a:pt x="13424" y="1238"/>
                      <a:pt x="13429" y="1237"/>
                      <a:pt x="13435" y="1237"/>
                    </a:cubicBezTo>
                    <a:cubicBezTo>
                      <a:pt x="13468" y="1237"/>
                      <a:pt x="13508" y="1266"/>
                      <a:pt x="13538" y="1287"/>
                    </a:cubicBezTo>
                    <a:cubicBezTo>
                      <a:pt x="13651" y="1364"/>
                      <a:pt x="13780" y="1404"/>
                      <a:pt x="13912" y="1404"/>
                    </a:cubicBezTo>
                    <a:cubicBezTo>
                      <a:pt x="14002" y="1404"/>
                      <a:pt x="14094" y="1385"/>
                      <a:pt x="14181" y="1346"/>
                    </a:cubicBezTo>
                    <a:cubicBezTo>
                      <a:pt x="14270" y="1294"/>
                      <a:pt x="14378" y="1266"/>
                      <a:pt x="14483" y="1266"/>
                    </a:cubicBezTo>
                    <a:cubicBezTo>
                      <a:pt x="14547" y="1266"/>
                      <a:pt x="14611" y="1276"/>
                      <a:pt x="14669" y="1299"/>
                    </a:cubicBezTo>
                    <a:cubicBezTo>
                      <a:pt x="14823" y="1369"/>
                      <a:pt x="14986" y="1405"/>
                      <a:pt x="15148" y="1405"/>
                    </a:cubicBezTo>
                    <a:cubicBezTo>
                      <a:pt x="15289" y="1405"/>
                      <a:pt x="15430" y="1378"/>
                      <a:pt x="15562" y="1322"/>
                    </a:cubicBezTo>
                    <a:cubicBezTo>
                      <a:pt x="15628" y="1283"/>
                      <a:pt x="15701" y="1265"/>
                      <a:pt x="15773" y="1265"/>
                    </a:cubicBezTo>
                    <a:cubicBezTo>
                      <a:pt x="15832" y="1265"/>
                      <a:pt x="15890" y="1277"/>
                      <a:pt x="15943" y="1299"/>
                    </a:cubicBezTo>
                    <a:cubicBezTo>
                      <a:pt x="16240" y="1447"/>
                      <a:pt x="16565" y="1521"/>
                      <a:pt x="16896" y="1521"/>
                    </a:cubicBezTo>
                    <a:cubicBezTo>
                      <a:pt x="17042" y="1521"/>
                      <a:pt x="17190" y="1507"/>
                      <a:pt x="17336" y="1477"/>
                    </a:cubicBezTo>
                    <a:cubicBezTo>
                      <a:pt x="17343" y="1476"/>
                      <a:pt x="17349" y="1475"/>
                      <a:pt x="17356" y="1475"/>
                    </a:cubicBezTo>
                    <a:cubicBezTo>
                      <a:pt x="17442" y="1475"/>
                      <a:pt x="17541" y="1589"/>
                      <a:pt x="17643" y="1589"/>
                    </a:cubicBezTo>
                    <a:cubicBezTo>
                      <a:pt x="17664" y="1589"/>
                      <a:pt x="17685" y="1584"/>
                      <a:pt x="17706" y="1573"/>
                    </a:cubicBezTo>
                    <a:cubicBezTo>
                      <a:pt x="17952" y="1440"/>
                      <a:pt x="18203" y="1387"/>
                      <a:pt x="18455" y="1387"/>
                    </a:cubicBezTo>
                    <a:cubicBezTo>
                      <a:pt x="18676" y="1387"/>
                      <a:pt x="18899" y="1428"/>
                      <a:pt x="19122" y="1489"/>
                    </a:cubicBezTo>
                    <a:cubicBezTo>
                      <a:pt x="19456" y="1573"/>
                      <a:pt x="19801" y="1513"/>
                      <a:pt x="20134" y="1620"/>
                    </a:cubicBezTo>
                    <a:cubicBezTo>
                      <a:pt x="20180" y="1635"/>
                      <a:pt x="20226" y="1641"/>
                      <a:pt x="20271" y="1641"/>
                    </a:cubicBezTo>
                    <a:cubicBezTo>
                      <a:pt x="20457" y="1641"/>
                      <a:pt x="20646" y="1541"/>
                      <a:pt x="20846" y="1541"/>
                    </a:cubicBezTo>
                    <a:cubicBezTo>
                      <a:pt x="20905" y="1541"/>
                      <a:pt x="20966" y="1550"/>
                      <a:pt x="21027" y="1573"/>
                    </a:cubicBezTo>
                    <a:cubicBezTo>
                      <a:pt x="21182" y="1624"/>
                      <a:pt x="21346" y="1634"/>
                      <a:pt x="21512" y="1634"/>
                    </a:cubicBezTo>
                    <a:cubicBezTo>
                      <a:pt x="21614" y="1634"/>
                      <a:pt x="21716" y="1630"/>
                      <a:pt x="21817" y="1630"/>
                    </a:cubicBezTo>
                    <a:cubicBezTo>
                      <a:pt x="21856" y="1630"/>
                      <a:pt x="21894" y="1631"/>
                      <a:pt x="21932" y="1632"/>
                    </a:cubicBezTo>
                    <a:cubicBezTo>
                      <a:pt x="22058" y="1639"/>
                      <a:pt x="22187" y="1666"/>
                      <a:pt x="22314" y="1666"/>
                    </a:cubicBezTo>
                    <a:cubicBezTo>
                      <a:pt x="22403" y="1666"/>
                      <a:pt x="22491" y="1653"/>
                      <a:pt x="22575" y="1608"/>
                    </a:cubicBezTo>
                    <a:cubicBezTo>
                      <a:pt x="22664" y="1554"/>
                      <a:pt x="22764" y="1527"/>
                      <a:pt x="22862" y="1527"/>
                    </a:cubicBezTo>
                    <a:cubicBezTo>
                      <a:pt x="22936" y="1527"/>
                      <a:pt x="23009" y="1542"/>
                      <a:pt x="23075" y="1573"/>
                    </a:cubicBezTo>
                    <a:cubicBezTo>
                      <a:pt x="23191" y="1627"/>
                      <a:pt x="23318" y="1654"/>
                      <a:pt x="23444" y="1654"/>
                    </a:cubicBezTo>
                    <a:cubicBezTo>
                      <a:pt x="23538" y="1654"/>
                      <a:pt x="23631" y="1639"/>
                      <a:pt x="23718" y="1608"/>
                    </a:cubicBezTo>
                    <a:cubicBezTo>
                      <a:pt x="23971" y="1539"/>
                      <a:pt x="24201" y="1393"/>
                      <a:pt x="24451" y="1393"/>
                    </a:cubicBezTo>
                    <a:cubicBezTo>
                      <a:pt x="24461" y="1393"/>
                      <a:pt x="24471" y="1393"/>
                      <a:pt x="24480" y="1394"/>
                    </a:cubicBezTo>
                    <a:cubicBezTo>
                      <a:pt x="24697" y="1403"/>
                      <a:pt x="24884" y="1532"/>
                      <a:pt x="25083" y="1532"/>
                    </a:cubicBezTo>
                    <a:cubicBezTo>
                      <a:pt x="25135" y="1532"/>
                      <a:pt x="25188" y="1523"/>
                      <a:pt x="25242" y="1501"/>
                    </a:cubicBezTo>
                    <a:cubicBezTo>
                      <a:pt x="25494" y="1612"/>
                      <a:pt x="25746" y="1620"/>
                      <a:pt x="26005" y="1620"/>
                    </a:cubicBezTo>
                    <a:cubicBezTo>
                      <a:pt x="26052" y="1620"/>
                      <a:pt x="26099" y="1620"/>
                      <a:pt x="26147" y="1620"/>
                    </a:cubicBezTo>
                    <a:lnTo>
                      <a:pt x="28505" y="1573"/>
                    </a:lnTo>
                    <a:cubicBezTo>
                      <a:pt x="28537" y="1574"/>
                      <a:pt x="28570" y="1574"/>
                      <a:pt x="28603" y="1574"/>
                    </a:cubicBezTo>
                    <a:cubicBezTo>
                      <a:pt x="28963" y="1574"/>
                      <a:pt x="29322" y="1515"/>
                      <a:pt x="29671" y="1406"/>
                    </a:cubicBezTo>
                    <a:cubicBezTo>
                      <a:pt x="29825" y="1355"/>
                      <a:pt x="29983" y="1330"/>
                      <a:pt x="30143" y="1330"/>
                    </a:cubicBezTo>
                    <a:cubicBezTo>
                      <a:pt x="30243" y="1330"/>
                      <a:pt x="30344" y="1340"/>
                      <a:pt x="30445" y="1358"/>
                    </a:cubicBezTo>
                    <a:cubicBezTo>
                      <a:pt x="30643" y="1382"/>
                      <a:pt x="30835" y="1468"/>
                      <a:pt x="31029" y="1468"/>
                    </a:cubicBezTo>
                    <a:cubicBezTo>
                      <a:pt x="31127" y="1468"/>
                      <a:pt x="31226" y="1446"/>
                      <a:pt x="31326" y="1382"/>
                    </a:cubicBezTo>
                    <a:cubicBezTo>
                      <a:pt x="31537" y="1420"/>
                      <a:pt x="31744" y="1534"/>
                      <a:pt x="31954" y="1534"/>
                    </a:cubicBezTo>
                    <a:cubicBezTo>
                      <a:pt x="32076" y="1534"/>
                      <a:pt x="32200" y="1496"/>
                      <a:pt x="32326" y="1382"/>
                    </a:cubicBezTo>
                    <a:cubicBezTo>
                      <a:pt x="32345" y="1363"/>
                      <a:pt x="32376" y="1355"/>
                      <a:pt x="32411" y="1355"/>
                    </a:cubicBezTo>
                    <a:cubicBezTo>
                      <a:pt x="32464" y="1355"/>
                      <a:pt x="32526" y="1372"/>
                      <a:pt x="32576" y="1394"/>
                    </a:cubicBezTo>
                    <a:cubicBezTo>
                      <a:pt x="32940" y="1534"/>
                      <a:pt x="33311" y="1593"/>
                      <a:pt x="33683" y="1593"/>
                    </a:cubicBezTo>
                    <a:cubicBezTo>
                      <a:pt x="34005" y="1593"/>
                      <a:pt x="34328" y="1549"/>
                      <a:pt x="34648" y="1477"/>
                    </a:cubicBezTo>
                    <a:cubicBezTo>
                      <a:pt x="34731" y="1447"/>
                      <a:pt x="34815" y="1433"/>
                      <a:pt x="34898" y="1433"/>
                    </a:cubicBezTo>
                    <a:cubicBezTo>
                      <a:pt x="34982" y="1433"/>
                      <a:pt x="35065" y="1447"/>
                      <a:pt x="35148" y="1477"/>
                    </a:cubicBezTo>
                    <a:cubicBezTo>
                      <a:pt x="35213" y="1498"/>
                      <a:pt x="35277" y="1507"/>
                      <a:pt x="35339" y="1507"/>
                    </a:cubicBezTo>
                    <a:cubicBezTo>
                      <a:pt x="35492" y="1507"/>
                      <a:pt x="35639" y="1453"/>
                      <a:pt x="35791" y="1394"/>
                    </a:cubicBezTo>
                    <a:cubicBezTo>
                      <a:pt x="35873" y="1369"/>
                      <a:pt x="35984" y="1328"/>
                      <a:pt x="36068" y="1328"/>
                    </a:cubicBezTo>
                    <a:cubicBezTo>
                      <a:pt x="36106" y="1328"/>
                      <a:pt x="36138" y="1336"/>
                      <a:pt x="36160" y="1358"/>
                    </a:cubicBezTo>
                    <a:cubicBezTo>
                      <a:pt x="36517" y="1656"/>
                      <a:pt x="36946" y="1465"/>
                      <a:pt x="37303" y="1656"/>
                    </a:cubicBezTo>
                    <a:cubicBezTo>
                      <a:pt x="37493" y="1761"/>
                      <a:pt x="37699" y="1813"/>
                      <a:pt x="37905" y="1813"/>
                    </a:cubicBezTo>
                    <a:cubicBezTo>
                      <a:pt x="38048" y="1813"/>
                      <a:pt x="38191" y="1788"/>
                      <a:pt x="38327" y="1739"/>
                    </a:cubicBezTo>
                    <a:cubicBezTo>
                      <a:pt x="38391" y="1714"/>
                      <a:pt x="38452" y="1706"/>
                      <a:pt x="38513" y="1706"/>
                    </a:cubicBezTo>
                    <a:cubicBezTo>
                      <a:pt x="38596" y="1706"/>
                      <a:pt x="38677" y="1720"/>
                      <a:pt x="38754" y="1720"/>
                    </a:cubicBezTo>
                    <a:cubicBezTo>
                      <a:pt x="38779" y="1720"/>
                      <a:pt x="38803" y="1719"/>
                      <a:pt x="38827" y="1715"/>
                    </a:cubicBezTo>
                    <a:cubicBezTo>
                      <a:pt x="38888" y="1711"/>
                      <a:pt x="38949" y="1708"/>
                      <a:pt x="39010" y="1708"/>
                    </a:cubicBezTo>
                    <a:cubicBezTo>
                      <a:pt x="39116" y="1708"/>
                      <a:pt x="39222" y="1717"/>
                      <a:pt x="39327" y="1739"/>
                    </a:cubicBezTo>
                    <a:cubicBezTo>
                      <a:pt x="39649" y="1811"/>
                      <a:pt x="39973" y="1858"/>
                      <a:pt x="40296" y="1858"/>
                    </a:cubicBezTo>
                    <a:cubicBezTo>
                      <a:pt x="40667" y="1858"/>
                      <a:pt x="41036" y="1797"/>
                      <a:pt x="41399" y="1644"/>
                    </a:cubicBezTo>
                    <a:cubicBezTo>
                      <a:pt x="41465" y="1616"/>
                      <a:pt x="41534" y="1602"/>
                      <a:pt x="41603" y="1602"/>
                    </a:cubicBezTo>
                    <a:cubicBezTo>
                      <a:pt x="41709" y="1602"/>
                      <a:pt x="41813" y="1634"/>
                      <a:pt x="41899" y="1692"/>
                    </a:cubicBezTo>
                    <a:cubicBezTo>
                      <a:pt x="41962" y="1740"/>
                      <a:pt x="42040" y="1764"/>
                      <a:pt x="42119" y="1764"/>
                    </a:cubicBezTo>
                    <a:cubicBezTo>
                      <a:pt x="42175" y="1764"/>
                      <a:pt x="42230" y="1752"/>
                      <a:pt x="42280" y="1727"/>
                    </a:cubicBezTo>
                    <a:cubicBezTo>
                      <a:pt x="42403" y="1658"/>
                      <a:pt x="42540" y="1624"/>
                      <a:pt x="42679" y="1624"/>
                    </a:cubicBezTo>
                    <a:cubicBezTo>
                      <a:pt x="42756" y="1624"/>
                      <a:pt x="42835" y="1635"/>
                      <a:pt x="42911" y="1656"/>
                    </a:cubicBezTo>
                    <a:cubicBezTo>
                      <a:pt x="43149" y="1703"/>
                      <a:pt x="43411" y="1692"/>
                      <a:pt x="43661" y="1739"/>
                    </a:cubicBezTo>
                    <a:cubicBezTo>
                      <a:pt x="43814" y="1776"/>
                      <a:pt x="43970" y="1801"/>
                      <a:pt x="44125" y="1801"/>
                    </a:cubicBezTo>
                    <a:cubicBezTo>
                      <a:pt x="44319" y="1801"/>
                      <a:pt x="44512" y="1762"/>
                      <a:pt x="44697" y="1656"/>
                    </a:cubicBezTo>
                    <a:cubicBezTo>
                      <a:pt x="44830" y="1571"/>
                      <a:pt x="44985" y="1529"/>
                      <a:pt x="45142" y="1529"/>
                    </a:cubicBezTo>
                    <a:cubicBezTo>
                      <a:pt x="45292" y="1529"/>
                      <a:pt x="45444" y="1568"/>
                      <a:pt x="45578" y="1644"/>
                    </a:cubicBezTo>
                    <a:cubicBezTo>
                      <a:pt x="45596" y="1653"/>
                      <a:pt x="45613" y="1656"/>
                      <a:pt x="45631" y="1656"/>
                    </a:cubicBezTo>
                    <a:cubicBezTo>
                      <a:pt x="45685" y="1656"/>
                      <a:pt x="45741" y="1620"/>
                      <a:pt x="45804" y="1584"/>
                    </a:cubicBezTo>
                    <a:cubicBezTo>
                      <a:pt x="45863" y="1551"/>
                      <a:pt x="45922" y="1517"/>
                      <a:pt x="45981" y="1517"/>
                    </a:cubicBezTo>
                    <a:cubicBezTo>
                      <a:pt x="46005" y="1517"/>
                      <a:pt x="46030" y="1523"/>
                      <a:pt x="46054" y="1537"/>
                    </a:cubicBezTo>
                    <a:cubicBezTo>
                      <a:pt x="46185" y="1632"/>
                      <a:pt x="46328" y="1692"/>
                      <a:pt x="46483" y="1751"/>
                    </a:cubicBezTo>
                    <a:cubicBezTo>
                      <a:pt x="46534" y="1777"/>
                      <a:pt x="46592" y="1788"/>
                      <a:pt x="46651" y="1788"/>
                    </a:cubicBezTo>
                    <a:cubicBezTo>
                      <a:pt x="46702" y="1788"/>
                      <a:pt x="46755" y="1780"/>
                      <a:pt x="46804" y="1763"/>
                    </a:cubicBezTo>
                    <a:cubicBezTo>
                      <a:pt x="46934" y="1709"/>
                      <a:pt x="47071" y="1681"/>
                      <a:pt x="47207" y="1681"/>
                    </a:cubicBezTo>
                    <a:cubicBezTo>
                      <a:pt x="47309" y="1681"/>
                      <a:pt x="47410" y="1697"/>
                      <a:pt x="47507" y="1727"/>
                    </a:cubicBezTo>
                    <a:cubicBezTo>
                      <a:pt x="47614" y="1763"/>
                      <a:pt x="47721" y="1811"/>
                      <a:pt x="47816" y="1870"/>
                    </a:cubicBezTo>
                    <a:cubicBezTo>
                      <a:pt x="47912" y="1942"/>
                      <a:pt x="48007" y="2013"/>
                      <a:pt x="48090" y="2108"/>
                    </a:cubicBezTo>
                    <a:cubicBezTo>
                      <a:pt x="48162" y="2192"/>
                      <a:pt x="48245" y="2263"/>
                      <a:pt x="48352" y="2311"/>
                    </a:cubicBezTo>
                    <a:cubicBezTo>
                      <a:pt x="48483" y="2370"/>
                      <a:pt x="48662" y="2370"/>
                      <a:pt x="48781" y="2442"/>
                    </a:cubicBezTo>
                    <a:cubicBezTo>
                      <a:pt x="48864" y="2501"/>
                      <a:pt x="48924" y="2573"/>
                      <a:pt x="48971" y="2656"/>
                    </a:cubicBezTo>
                    <a:cubicBezTo>
                      <a:pt x="49019" y="2739"/>
                      <a:pt x="49079" y="2823"/>
                      <a:pt x="49138" y="2894"/>
                    </a:cubicBezTo>
                    <a:cubicBezTo>
                      <a:pt x="49317" y="3097"/>
                      <a:pt x="49531" y="3251"/>
                      <a:pt x="49781" y="3335"/>
                    </a:cubicBezTo>
                    <a:cubicBezTo>
                      <a:pt x="49888" y="3382"/>
                      <a:pt x="50007" y="3430"/>
                      <a:pt x="50031" y="3561"/>
                    </a:cubicBezTo>
                    <a:cubicBezTo>
                      <a:pt x="50055" y="3644"/>
                      <a:pt x="50114" y="3728"/>
                      <a:pt x="50186" y="3787"/>
                    </a:cubicBezTo>
                    <a:cubicBezTo>
                      <a:pt x="50222" y="3823"/>
                      <a:pt x="50257" y="3847"/>
                      <a:pt x="50281" y="3882"/>
                    </a:cubicBezTo>
                    <a:cubicBezTo>
                      <a:pt x="50317" y="3930"/>
                      <a:pt x="50341" y="3966"/>
                      <a:pt x="50352" y="4013"/>
                    </a:cubicBezTo>
                    <a:cubicBezTo>
                      <a:pt x="50400" y="4180"/>
                      <a:pt x="50686" y="4239"/>
                      <a:pt x="50650" y="4478"/>
                    </a:cubicBezTo>
                    <a:cubicBezTo>
                      <a:pt x="50638" y="4585"/>
                      <a:pt x="50686" y="4680"/>
                      <a:pt x="50769" y="4740"/>
                    </a:cubicBezTo>
                    <a:cubicBezTo>
                      <a:pt x="50853" y="4799"/>
                      <a:pt x="50912" y="4871"/>
                      <a:pt x="50960" y="4954"/>
                    </a:cubicBezTo>
                    <a:cubicBezTo>
                      <a:pt x="50972" y="4990"/>
                      <a:pt x="50984" y="5037"/>
                      <a:pt x="50995" y="5073"/>
                    </a:cubicBezTo>
                    <a:cubicBezTo>
                      <a:pt x="51007" y="5144"/>
                      <a:pt x="51007" y="5228"/>
                      <a:pt x="50984" y="5299"/>
                    </a:cubicBezTo>
                    <a:cubicBezTo>
                      <a:pt x="50936" y="5466"/>
                      <a:pt x="50841" y="5621"/>
                      <a:pt x="50888" y="5763"/>
                    </a:cubicBezTo>
                    <a:lnTo>
                      <a:pt x="50960" y="6121"/>
                    </a:lnTo>
                    <a:cubicBezTo>
                      <a:pt x="50972" y="6180"/>
                      <a:pt x="50995" y="6240"/>
                      <a:pt x="50995" y="6299"/>
                    </a:cubicBezTo>
                    <a:lnTo>
                      <a:pt x="51019" y="6478"/>
                    </a:lnTo>
                    <a:cubicBezTo>
                      <a:pt x="51031" y="6597"/>
                      <a:pt x="51055" y="6704"/>
                      <a:pt x="51055" y="6847"/>
                    </a:cubicBezTo>
                    <a:lnTo>
                      <a:pt x="51079" y="7276"/>
                    </a:lnTo>
                    <a:cubicBezTo>
                      <a:pt x="51448" y="7847"/>
                      <a:pt x="51341" y="8466"/>
                      <a:pt x="51329" y="9073"/>
                    </a:cubicBezTo>
                    <a:cubicBezTo>
                      <a:pt x="51341" y="9252"/>
                      <a:pt x="51293" y="9419"/>
                      <a:pt x="51222" y="9573"/>
                    </a:cubicBezTo>
                    <a:cubicBezTo>
                      <a:pt x="51031" y="9847"/>
                      <a:pt x="51043" y="10205"/>
                      <a:pt x="51245" y="10455"/>
                    </a:cubicBezTo>
                    <a:cubicBezTo>
                      <a:pt x="51341" y="10609"/>
                      <a:pt x="51376" y="10788"/>
                      <a:pt x="51317" y="10967"/>
                    </a:cubicBezTo>
                    <a:cubicBezTo>
                      <a:pt x="51293" y="11133"/>
                      <a:pt x="51114" y="11276"/>
                      <a:pt x="51234" y="11455"/>
                    </a:cubicBezTo>
                    <a:cubicBezTo>
                      <a:pt x="51341" y="11645"/>
                      <a:pt x="51091" y="11883"/>
                      <a:pt x="51269" y="12086"/>
                    </a:cubicBezTo>
                    <a:cubicBezTo>
                      <a:pt x="51234" y="12288"/>
                      <a:pt x="51091" y="12491"/>
                      <a:pt x="51210" y="12717"/>
                    </a:cubicBezTo>
                    <a:cubicBezTo>
                      <a:pt x="51341" y="12931"/>
                      <a:pt x="51138" y="13217"/>
                      <a:pt x="51317" y="13467"/>
                    </a:cubicBezTo>
                    <a:cubicBezTo>
                      <a:pt x="51400" y="13586"/>
                      <a:pt x="51400" y="13729"/>
                      <a:pt x="51353" y="13848"/>
                    </a:cubicBezTo>
                    <a:cubicBezTo>
                      <a:pt x="51210" y="14110"/>
                      <a:pt x="51293" y="14348"/>
                      <a:pt x="51376" y="14610"/>
                    </a:cubicBezTo>
                    <a:cubicBezTo>
                      <a:pt x="51448" y="14824"/>
                      <a:pt x="51424" y="15050"/>
                      <a:pt x="51317" y="15253"/>
                    </a:cubicBezTo>
                    <a:cubicBezTo>
                      <a:pt x="51019" y="15800"/>
                      <a:pt x="51162" y="16360"/>
                      <a:pt x="51269" y="16920"/>
                    </a:cubicBezTo>
                    <a:cubicBezTo>
                      <a:pt x="51591" y="17384"/>
                      <a:pt x="51341" y="17955"/>
                      <a:pt x="51698" y="18432"/>
                    </a:cubicBezTo>
                    <a:cubicBezTo>
                      <a:pt x="51734" y="18491"/>
                      <a:pt x="51710" y="18610"/>
                      <a:pt x="51662" y="18682"/>
                    </a:cubicBezTo>
                    <a:cubicBezTo>
                      <a:pt x="51507" y="18908"/>
                      <a:pt x="51448" y="19170"/>
                      <a:pt x="51484" y="19444"/>
                    </a:cubicBezTo>
                    <a:cubicBezTo>
                      <a:pt x="51519" y="19658"/>
                      <a:pt x="51472" y="19884"/>
                      <a:pt x="51353" y="20075"/>
                    </a:cubicBezTo>
                    <a:cubicBezTo>
                      <a:pt x="51269" y="20206"/>
                      <a:pt x="51341" y="20337"/>
                      <a:pt x="51376" y="20444"/>
                    </a:cubicBezTo>
                    <a:cubicBezTo>
                      <a:pt x="51412" y="20563"/>
                      <a:pt x="51376" y="20694"/>
                      <a:pt x="51305" y="20777"/>
                    </a:cubicBezTo>
                    <a:cubicBezTo>
                      <a:pt x="51281" y="20825"/>
                      <a:pt x="51257" y="20861"/>
                      <a:pt x="51245" y="20896"/>
                    </a:cubicBezTo>
                    <a:cubicBezTo>
                      <a:pt x="51222" y="20932"/>
                      <a:pt x="51198" y="20968"/>
                      <a:pt x="51186" y="21003"/>
                    </a:cubicBezTo>
                    <a:cubicBezTo>
                      <a:pt x="51150" y="21075"/>
                      <a:pt x="51126" y="21146"/>
                      <a:pt x="51103" y="21218"/>
                    </a:cubicBezTo>
                    <a:cubicBezTo>
                      <a:pt x="51091" y="21301"/>
                      <a:pt x="51091" y="21373"/>
                      <a:pt x="51091" y="21456"/>
                    </a:cubicBezTo>
                    <a:cubicBezTo>
                      <a:pt x="51091" y="21527"/>
                      <a:pt x="51103" y="21611"/>
                      <a:pt x="51126" y="21682"/>
                    </a:cubicBezTo>
                    <a:cubicBezTo>
                      <a:pt x="51174" y="21861"/>
                      <a:pt x="51186" y="22051"/>
                      <a:pt x="51138" y="22242"/>
                    </a:cubicBezTo>
                    <a:cubicBezTo>
                      <a:pt x="51126" y="22325"/>
                      <a:pt x="51103" y="22408"/>
                      <a:pt x="51067" y="22504"/>
                    </a:cubicBezTo>
                    <a:cubicBezTo>
                      <a:pt x="51031" y="22587"/>
                      <a:pt x="50995" y="22658"/>
                      <a:pt x="50948" y="22742"/>
                    </a:cubicBezTo>
                    <a:cubicBezTo>
                      <a:pt x="50662" y="23242"/>
                      <a:pt x="50329" y="23670"/>
                      <a:pt x="50091" y="24230"/>
                    </a:cubicBezTo>
                    <a:cubicBezTo>
                      <a:pt x="50055" y="24313"/>
                      <a:pt x="50019" y="24385"/>
                      <a:pt x="49912" y="24397"/>
                    </a:cubicBezTo>
                    <a:cubicBezTo>
                      <a:pt x="49626" y="24421"/>
                      <a:pt x="49507" y="24671"/>
                      <a:pt x="49281" y="24778"/>
                    </a:cubicBezTo>
                    <a:cubicBezTo>
                      <a:pt x="49031" y="24897"/>
                      <a:pt x="48757" y="24980"/>
                      <a:pt x="48483" y="25040"/>
                    </a:cubicBezTo>
                    <a:cubicBezTo>
                      <a:pt x="48447" y="25052"/>
                      <a:pt x="48412" y="25063"/>
                      <a:pt x="48376" y="25099"/>
                    </a:cubicBezTo>
                    <a:cubicBezTo>
                      <a:pt x="48257" y="25183"/>
                      <a:pt x="48150" y="25325"/>
                      <a:pt x="48007" y="25373"/>
                    </a:cubicBezTo>
                    <a:cubicBezTo>
                      <a:pt x="47945" y="25392"/>
                      <a:pt x="47879" y="25396"/>
                      <a:pt x="47814" y="25396"/>
                    </a:cubicBezTo>
                    <a:cubicBezTo>
                      <a:pt x="47770" y="25396"/>
                      <a:pt x="47726" y="25394"/>
                      <a:pt x="47683" y="25394"/>
                    </a:cubicBezTo>
                    <a:cubicBezTo>
                      <a:pt x="47630" y="25394"/>
                      <a:pt x="47578" y="25397"/>
                      <a:pt x="47531" y="25409"/>
                    </a:cubicBezTo>
                    <a:cubicBezTo>
                      <a:pt x="47400" y="25433"/>
                      <a:pt x="47269" y="25456"/>
                      <a:pt x="47126" y="25492"/>
                    </a:cubicBezTo>
                    <a:lnTo>
                      <a:pt x="47031" y="25516"/>
                    </a:lnTo>
                    <a:lnTo>
                      <a:pt x="46935" y="25540"/>
                    </a:lnTo>
                    <a:lnTo>
                      <a:pt x="46733" y="25575"/>
                    </a:lnTo>
                    <a:cubicBezTo>
                      <a:pt x="46531" y="25623"/>
                      <a:pt x="46352" y="25718"/>
                      <a:pt x="46185" y="25849"/>
                    </a:cubicBezTo>
                    <a:cubicBezTo>
                      <a:pt x="45971" y="25992"/>
                      <a:pt x="45935" y="26099"/>
                      <a:pt x="46138" y="26445"/>
                    </a:cubicBezTo>
                    <a:cubicBezTo>
                      <a:pt x="46316" y="26730"/>
                      <a:pt x="46316" y="26730"/>
                      <a:pt x="46197" y="26849"/>
                    </a:cubicBezTo>
                    <a:lnTo>
                      <a:pt x="45995" y="27064"/>
                    </a:lnTo>
                    <a:cubicBezTo>
                      <a:pt x="46072" y="27097"/>
                      <a:pt x="46149" y="27160"/>
                      <a:pt x="46226" y="27160"/>
                    </a:cubicBezTo>
                    <a:cubicBezTo>
                      <a:pt x="46232" y="27160"/>
                      <a:pt x="46239" y="27160"/>
                      <a:pt x="46245" y="27159"/>
                    </a:cubicBezTo>
                    <a:cubicBezTo>
                      <a:pt x="46888" y="27135"/>
                      <a:pt x="47578" y="27052"/>
                      <a:pt x="48066" y="26599"/>
                    </a:cubicBezTo>
                    <a:cubicBezTo>
                      <a:pt x="48197" y="26468"/>
                      <a:pt x="48412" y="26457"/>
                      <a:pt x="48626" y="26457"/>
                    </a:cubicBezTo>
                    <a:cubicBezTo>
                      <a:pt x="48757" y="26457"/>
                      <a:pt x="48876" y="26433"/>
                      <a:pt x="49007" y="26409"/>
                    </a:cubicBezTo>
                    <a:cubicBezTo>
                      <a:pt x="49126" y="26385"/>
                      <a:pt x="49233" y="26337"/>
                      <a:pt x="49340" y="26278"/>
                    </a:cubicBezTo>
                    <a:cubicBezTo>
                      <a:pt x="49436" y="26206"/>
                      <a:pt x="49531" y="26123"/>
                      <a:pt x="49614" y="26028"/>
                    </a:cubicBezTo>
                    <a:cubicBezTo>
                      <a:pt x="49662" y="25992"/>
                      <a:pt x="49698" y="25933"/>
                      <a:pt x="49733" y="25885"/>
                    </a:cubicBezTo>
                    <a:cubicBezTo>
                      <a:pt x="49769" y="25825"/>
                      <a:pt x="49793" y="25766"/>
                      <a:pt x="49817" y="25706"/>
                    </a:cubicBezTo>
                    <a:cubicBezTo>
                      <a:pt x="49900" y="25575"/>
                      <a:pt x="50043" y="25504"/>
                      <a:pt x="50186" y="25504"/>
                    </a:cubicBezTo>
                    <a:cubicBezTo>
                      <a:pt x="50388" y="25480"/>
                      <a:pt x="50567" y="25373"/>
                      <a:pt x="50686" y="25206"/>
                    </a:cubicBezTo>
                    <a:cubicBezTo>
                      <a:pt x="50781" y="25099"/>
                      <a:pt x="50841" y="24956"/>
                      <a:pt x="50912" y="24837"/>
                    </a:cubicBezTo>
                    <a:cubicBezTo>
                      <a:pt x="50995" y="24706"/>
                      <a:pt x="51114" y="24611"/>
                      <a:pt x="51245" y="24552"/>
                    </a:cubicBezTo>
                    <a:lnTo>
                      <a:pt x="51507" y="24194"/>
                    </a:lnTo>
                    <a:cubicBezTo>
                      <a:pt x="51603" y="24075"/>
                      <a:pt x="51674" y="23944"/>
                      <a:pt x="51746" y="23825"/>
                    </a:cubicBezTo>
                    <a:cubicBezTo>
                      <a:pt x="51900" y="23563"/>
                      <a:pt x="52043" y="23301"/>
                      <a:pt x="52162" y="23028"/>
                    </a:cubicBezTo>
                    <a:cubicBezTo>
                      <a:pt x="52222" y="22885"/>
                      <a:pt x="52174" y="22706"/>
                      <a:pt x="52055" y="22611"/>
                    </a:cubicBezTo>
                    <a:cubicBezTo>
                      <a:pt x="51972" y="22551"/>
                      <a:pt x="51912" y="22456"/>
                      <a:pt x="51888" y="22361"/>
                    </a:cubicBezTo>
                    <a:cubicBezTo>
                      <a:pt x="51888" y="22266"/>
                      <a:pt x="51924" y="22182"/>
                      <a:pt x="51972" y="22111"/>
                    </a:cubicBezTo>
                    <a:cubicBezTo>
                      <a:pt x="52186" y="21825"/>
                      <a:pt x="52305" y="21670"/>
                      <a:pt x="52353" y="21492"/>
                    </a:cubicBezTo>
                    <a:cubicBezTo>
                      <a:pt x="52388" y="21384"/>
                      <a:pt x="52412" y="21289"/>
                      <a:pt x="52424" y="21194"/>
                    </a:cubicBezTo>
                    <a:cubicBezTo>
                      <a:pt x="52436" y="21134"/>
                      <a:pt x="52448" y="21063"/>
                      <a:pt x="52448" y="20992"/>
                    </a:cubicBezTo>
                    <a:cubicBezTo>
                      <a:pt x="52460" y="20908"/>
                      <a:pt x="52460" y="20825"/>
                      <a:pt x="52472" y="20730"/>
                    </a:cubicBezTo>
                    <a:cubicBezTo>
                      <a:pt x="52472" y="20646"/>
                      <a:pt x="52484" y="20563"/>
                      <a:pt x="52508" y="20491"/>
                    </a:cubicBezTo>
                    <a:lnTo>
                      <a:pt x="52543" y="20372"/>
                    </a:lnTo>
                    <a:cubicBezTo>
                      <a:pt x="52555" y="20337"/>
                      <a:pt x="52567" y="20301"/>
                      <a:pt x="52579" y="20265"/>
                    </a:cubicBezTo>
                    <a:cubicBezTo>
                      <a:pt x="52627" y="20110"/>
                      <a:pt x="52603" y="19956"/>
                      <a:pt x="52519" y="19813"/>
                    </a:cubicBezTo>
                    <a:cubicBezTo>
                      <a:pt x="52591" y="19610"/>
                      <a:pt x="52638" y="19396"/>
                      <a:pt x="52662" y="19182"/>
                    </a:cubicBezTo>
                    <a:cubicBezTo>
                      <a:pt x="52650" y="18967"/>
                      <a:pt x="52508" y="18765"/>
                      <a:pt x="52484" y="18551"/>
                    </a:cubicBezTo>
                    <a:cubicBezTo>
                      <a:pt x="52448" y="18289"/>
                      <a:pt x="52388" y="18027"/>
                      <a:pt x="52519" y="17777"/>
                    </a:cubicBezTo>
                    <a:cubicBezTo>
                      <a:pt x="52650" y="17515"/>
                      <a:pt x="52424" y="17277"/>
                      <a:pt x="52615" y="17027"/>
                    </a:cubicBezTo>
                    <a:cubicBezTo>
                      <a:pt x="52746" y="16848"/>
                      <a:pt x="52472" y="16622"/>
                      <a:pt x="52603" y="16396"/>
                    </a:cubicBezTo>
                    <a:cubicBezTo>
                      <a:pt x="52734" y="16158"/>
                      <a:pt x="52674" y="15884"/>
                      <a:pt x="52686" y="15622"/>
                    </a:cubicBezTo>
                    <a:cubicBezTo>
                      <a:pt x="52722" y="15312"/>
                      <a:pt x="52638" y="15003"/>
                      <a:pt x="52460" y="14741"/>
                    </a:cubicBezTo>
                    <a:cubicBezTo>
                      <a:pt x="52341" y="14574"/>
                      <a:pt x="52472" y="14407"/>
                      <a:pt x="52543" y="14241"/>
                    </a:cubicBezTo>
                    <a:cubicBezTo>
                      <a:pt x="52579" y="14169"/>
                      <a:pt x="52519" y="14098"/>
                      <a:pt x="52400" y="14050"/>
                    </a:cubicBezTo>
                    <a:cubicBezTo>
                      <a:pt x="52281" y="14003"/>
                      <a:pt x="52222" y="13943"/>
                      <a:pt x="52246" y="13860"/>
                    </a:cubicBezTo>
                    <a:cubicBezTo>
                      <a:pt x="52269" y="13729"/>
                      <a:pt x="52377" y="13574"/>
                      <a:pt x="52317" y="13479"/>
                    </a:cubicBezTo>
                    <a:cubicBezTo>
                      <a:pt x="52174" y="13205"/>
                      <a:pt x="52234" y="12991"/>
                      <a:pt x="52472" y="12764"/>
                    </a:cubicBezTo>
                    <a:cubicBezTo>
                      <a:pt x="52722" y="12502"/>
                      <a:pt x="52662" y="12193"/>
                      <a:pt x="52591" y="11883"/>
                    </a:cubicBezTo>
                    <a:cubicBezTo>
                      <a:pt x="52579" y="11812"/>
                      <a:pt x="52472" y="11740"/>
                      <a:pt x="52388" y="11693"/>
                    </a:cubicBezTo>
                    <a:cubicBezTo>
                      <a:pt x="52317" y="11645"/>
                      <a:pt x="52198" y="11574"/>
                      <a:pt x="52246" y="11514"/>
                    </a:cubicBezTo>
                    <a:cubicBezTo>
                      <a:pt x="52436" y="11157"/>
                      <a:pt x="52377" y="10836"/>
                      <a:pt x="52162" y="10514"/>
                    </a:cubicBezTo>
                    <a:cubicBezTo>
                      <a:pt x="52091" y="10395"/>
                      <a:pt x="52162" y="10252"/>
                      <a:pt x="52305" y="10169"/>
                    </a:cubicBezTo>
                    <a:cubicBezTo>
                      <a:pt x="52531" y="10074"/>
                      <a:pt x="52650" y="9835"/>
                      <a:pt x="52603" y="9609"/>
                    </a:cubicBezTo>
                    <a:cubicBezTo>
                      <a:pt x="52555" y="9395"/>
                      <a:pt x="52412" y="9192"/>
                      <a:pt x="52543" y="8978"/>
                    </a:cubicBezTo>
                    <a:cubicBezTo>
                      <a:pt x="52555" y="8954"/>
                      <a:pt x="52508" y="8895"/>
                      <a:pt x="52472" y="8871"/>
                    </a:cubicBezTo>
                    <a:cubicBezTo>
                      <a:pt x="52305" y="8776"/>
                      <a:pt x="52055" y="8704"/>
                      <a:pt x="52400" y="8538"/>
                    </a:cubicBezTo>
                    <a:cubicBezTo>
                      <a:pt x="52448" y="8514"/>
                      <a:pt x="52508" y="8466"/>
                      <a:pt x="52508" y="8442"/>
                    </a:cubicBezTo>
                    <a:cubicBezTo>
                      <a:pt x="52353" y="8145"/>
                      <a:pt x="52579" y="7835"/>
                      <a:pt x="52472" y="7561"/>
                    </a:cubicBezTo>
                    <a:cubicBezTo>
                      <a:pt x="52412" y="7395"/>
                      <a:pt x="52365" y="7228"/>
                      <a:pt x="52341" y="7049"/>
                    </a:cubicBezTo>
                    <a:cubicBezTo>
                      <a:pt x="52329" y="6966"/>
                      <a:pt x="52317" y="6883"/>
                      <a:pt x="52317" y="6787"/>
                    </a:cubicBezTo>
                    <a:cubicBezTo>
                      <a:pt x="52317" y="6704"/>
                      <a:pt x="52305" y="6609"/>
                      <a:pt x="52293" y="6514"/>
                    </a:cubicBezTo>
                    <a:cubicBezTo>
                      <a:pt x="52246" y="5585"/>
                      <a:pt x="51996" y="4668"/>
                      <a:pt x="51567" y="3835"/>
                    </a:cubicBezTo>
                    <a:cubicBezTo>
                      <a:pt x="51507" y="3716"/>
                      <a:pt x="51436" y="3597"/>
                      <a:pt x="51388" y="3466"/>
                    </a:cubicBezTo>
                    <a:cubicBezTo>
                      <a:pt x="51329" y="3335"/>
                      <a:pt x="51281" y="3204"/>
                      <a:pt x="51234" y="3061"/>
                    </a:cubicBezTo>
                    <a:cubicBezTo>
                      <a:pt x="51198" y="2930"/>
                      <a:pt x="51126" y="2799"/>
                      <a:pt x="51043" y="2692"/>
                    </a:cubicBezTo>
                    <a:cubicBezTo>
                      <a:pt x="50936" y="2596"/>
                      <a:pt x="50817" y="2513"/>
                      <a:pt x="50686" y="2465"/>
                    </a:cubicBezTo>
                    <a:cubicBezTo>
                      <a:pt x="50424" y="2370"/>
                      <a:pt x="50174" y="2239"/>
                      <a:pt x="49936" y="2084"/>
                    </a:cubicBezTo>
                    <a:cubicBezTo>
                      <a:pt x="49805" y="2001"/>
                      <a:pt x="49757" y="1775"/>
                      <a:pt x="49626" y="1644"/>
                    </a:cubicBezTo>
                    <a:cubicBezTo>
                      <a:pt x="49543" y="1561"/>
                      <a:pt x="49448" y="1489"/>
                      <a:pt x="49340" y="1442"/>
                    </a:cubicBezTo>
                    <a:cubicBezTo>
                      <a:pt x="49233" y="1382"/>
                      <a:pt x="49138" y="1322"/>
                      <a:pt x="49043" y="1251"/>
                    </a:cubicBezTo>
                    <a:cubicBezTo>
                      <a:pt x="48900" y="1144"/>
                      <a:pt x="48805" y="941"/>
                      <a:pt x="48638" y="858"/>
                    </a:cubicBezTo>
                    <a:cubicBezTo>
                      <a:pt x="48531" y="811"/>
                      <a:pt x="48424" y="775"/>
                      <a:pt x="48305" y="775"/>
                    </a:cubicBezTo>
                    <a:cubicBezTo>
                      <a:pt x="48186" y="763"/>
                      <a:pt x="48066" y="763"/>
                      <a:pt x="47947" y="751"/>
                    </a:cubicBezTo>
                    <a:cubicBezTo>
                      <a:pt x="47805" y="620"/>
                      <a:pt x="47614" y="560"/>
                      <a:pt x="47424" y="560"/>
                    </a:cubicBezTo>
                    <a:cubicBezTo>
                      <a:pt x="47387" y="556"/>
                      <a:pt x="47350" y="554"/>
                      <a:pt x="47312" y="554"/>
                    </a:cubicBezTo>
                    <a:cubicBezTo>
                      <a:pt x="47188" y="554"/>
                      <a:pt x="47061" y="574"/>
                      <a:pt x="46938" y="574"/>
                    </a:cubicBezTo>
                    <a:cubicBezTo>
                      <a:pt x="46917" y="574"/>
                      <a:pt x="46896" y="574"/>
                      <a:pt x="46876" y="572"/>
                    </a:cubicBezTo>
                    <a:cubicBezTo>
                      <a:pt x="46638" y="560"/>
                      <a:pt x="46412" y="537"/>
                      <a:pt x="46185" y="489"/>
                    </a:cubicBezTo>
                    <a:cubicBezTo>
                      <a:pt x="46056" y="446"/>
                      <a:pt x="45945" y="390"/>
                      <a:pt x="45826" y="390"/>
                    </a:cubicBezTo>
                    <a:cubicBezTo>
                      <a:pt x="45780" y="390"/>
                      <a:pt x="45734" y="398"/>
                      <a:pt x="45685" y="418"/>
                    </a:cubicBezTo>
                    <a:cubicBezTo>
                      <a:pt x="45471" y="489"/>
                      <a:pt x="45257" y="525"/>
                      <a:pt x="45030" y="525"/>
                    </a:cubicBezTo>
                    <a:cubicBezTo>
                      <a:pt x="44478" y="551"/>
                      <a:pt x="43927" y="559"/>
                      <a:pt x="43375" y="559"/>
                    </a:cubicBezTo>
                    <a:cubicBezTo>
                      <a:pt x="42403" y="559"/>
                      <a:pt x="41430" y="532"/>
                      <a:pt x="40458" y="525"/>
                    </a:cubicBezTo>
                    <a:cubicBezTo>
                      <a:pt x="40327" y="513"/>
                      <a:pt x="40196" y="489"/>
                      <a:pt x="40077" y="453"/>
                    </a:cubicBezTo>
                    <a:cubicBezTo>
                      <a:pt x="39845" y="406"/>
                      <a:pt x="39610" y="382"/>
                      <a:pt x="39376" y="382"/>
                    </a:cubicBezTo>
                    <a:cubicBezTo>
                      <a:pt x="39143" y="382"/>
                      <a:pt x="38911" y="406"/>
                      <a:pt x="38684" y="453"/>
                    </a:cubicBezTo>
                    <a:cubicBezTo>
                      <a:pt x="38456" y="492"/>
                      <a:pt x="38225" y="511"/>
                      <a:pt x="37995" y="511"/>
                    </a:cubicBezTo>
                    <a:cubicBezTo>
                      <a:pt x="37662" y="511"/>
                      <a:pt x="37330" y="471"/>
                      <a:pt x="37006" y="394"/>
                    </a:cubicBezTo>
                    <a:cubicBezTo>
                      <a:pt x="36663" y="304"/>
                      <a:pt x="36316" y="261"/>
                      <a:pt x="35971" y="261"/>
                    </a:cubicBezTo>
                    <a:cubicBezTo>
                      <a:pt x="35487" y="261"/>
                      <a:pt x="35006" y="346"/>
                      <a:pt x="34541" y="513"/>
                    </a:cubicBezTo>
                    <a:cubicBezTo>
                      <a:pt x="34471" y="550"/>
                      <a:pt x="34394" y="569"/>
                      <a:pt x="34316" y="569"/>
                    </a:cubicBezTo>
                    <a:cubicBezTo>
                      <a:pt x="34220" y="569"/>
                      <a:pt x="34121" y="541"/>
                      <a:pt x="34029" y="489"/>
                    </a:cubicBezTo>
                    <a:cubicBezTo>
                      <a:pt x="33850" y="370"/>
                      <a:pt x="33624" y="310"/>
                      <a:pt x="33398" y="310"/>
                    </a:cubicBezTo>
                    <a:cubicBezTo>
                      <a:pt x="33348" y="313"/>
                      <a:pt x="33299" y="315"/>
                      <a:pt x="33250" y="315"/>
                    </a:cubicBezTo>
                    <a:cubicBezTo>
                      <a:pt x="32906" y="315"/>
                      <a:pt x="32566" y="243"/>
                      <a:pt x="32243" y="108"/>
                    </a:cubicBezTo>
                    <a:cubicBezTo>
                      <a:pt x="32220" y="98"/>
                      <a:pt x="32194" y="93"/>
                      <a:pt x="32168" y="93"/>
                    </a:cubicBezTo>
                    <a:cubicBezTo>
                      <a:pt x="32074" y="93"/>
                      <a:pt x="31964" y="146"/>
                      <a:pt x="31862" y="156"/>
                    </a:cubicBezTo>
                    <a:cubicBezTo>
                      <a:pt x="31773" y="182"/>
                      <a:pt x="31677" y="196"/>
                      <a:pt x="31579" y="196"/>
                    </a:cubicBezTo>
                    <a:cubicBezTo>
                      <a:pt x="31547" y="196"/>
                      <a:pt x="31514" y="194"/>
                      <a:pt x="31481" y="191"/>
                    </a:cubicBezTo>
                    <a:cubicBezTo>
                      <a:pt x="31344" y="146"/>
                      <a:pt x="31207" y="107"/>
                      <a:pt x="31070" y="107"/>
                    </a:cubicBezTo>
                    <a:cubicBezTo>
                      <a:pt x="30957" y="107"/>
                      <a:pt x="30844" y="133"/>
                      <a:pt x="30731" y="203"/>
                    </a:cubicBezTo>
                    <a:cubicBezTo>
                      <a:pt x="30680" y="240"/>
                      <a:pt x="30624" y="254"/>
                      <a:pt x="30570" y="254"/>
                    </a:cubicBezTo>
                    <a:cubicBezTo>
                      <a:pt x="30535" y="254"/>
                      <a:pt x="30501" y="248"/>
                      <a:pt x="30469" y="239"/>
                    </a:cubicBezTo>
                    <a:cubicBezTo>
                      <a:pt x="30233" y="100"/>
                      <a:pt x="29994" y="53"/>
                      <a:pt x="29754" y="53"/>
                    </a:cubicBezTo>
                    <a:cubicBezTo>
                      <a:pt x="29521" y="53"/>
                      <a:pt x="29286" y="97"/>
                      <a:pt x="29052" y="144"/>
                    </a:cubicBezTo>
                    <a:cubicBezTo>
                      <a:pt x="29011" y="151"/>
                      <a:pt x="28969" y="154"/>
                      <a:pt x="28928" y="154"/>
                    </a:cubicBezTo>
                    <a:cubicBezTo>
                      <a:pt x="28752" y="154"/>
                      <a:pt x="28579" y="97"/>
                      <a:pt x="28402" y="97"/>
                    </a:cubicBezTo>
                    <a:cubicBezTo>
                      <a:pt x="28361" y="97"/>
                      <a:pt x="28320" y="100"/>
                      <a:pt x="28278" y="108"/>
                    </a:cubicBezTo>
                    <a:cubicBezTo>
                      <a:pt x="28028" y="168"/>
                      <a:pt x="27778" y="263"/>
                      <a:pt x="27516" y="322"/>
                    </a:cubicBezTo>
                    <a:cubicBezTo>
                      <a:pt x="27433" y="334"/>
                      <a:pt x="27350" y="346"/>
                      <a:pt x="27254" y="346"/>
                    </a:cubicBezTo>
                    <a:lnTo>
                      <a:pt x="25552" y="370"/>
                    </a:lnTo>
                    <a:cubicBezTo>
                      <a:pt x="25538" y="371"/>
                      <a:pt x="25523" y="371"/>
                      <a:pt x="25509" y="371"/>
                    </a:cubicBezTo>
                    <a:cubicBezTo>
                      <a:pt x="25355" y="371"/>
                      <a:pt x="25193" y="314"/>
                      <a:pt x="25052" y="227"/>
                    </a:cubicBezTo>
                    <a:cubicBezTo>
                      <a:pt x="24973" y="173"/>
                      <a:pt x="24901" y="150"/>
                      <a:pt x="24831" y="150"/>
                    </a:cubicBezTo>
                    <a:cubicBezTo>
                      <a:pt x="24700" y="150"/>
                      <a:pt x="24581" y="234"/>
                      <a:pt x="24456" y="358"/>
                    </a:cubicBezTo>
                    <a:cubicBezTo>
                      <a:pt x="24361" y="441"/>
                      <a:pt x="24242" y="501"/>
                      <a:pt x="24111" y="549"/>
                    </a:cubicBezTo>
                    <a:cubicBezTo>
                      <a:pt x="23913" y="383"/>
                      <a:pt x="23703" y="346"/>
                      <a:pt x="23489" y="346"/>
                    </a:cubicBezTo>
                    <a:cubicBezTo>
                      <a:pt x="23317" y="346"/>
                      <a:pt x="23143" y="370"/>
                      <a:pt x="22968" y="370"/>
                    </a:cubicBezTo>
                    <a:cubicBezTo>
                      <a:pt x="21480" y="370"/>
                      <a:pt x="20003" y="406"/>
                      <a:pt x="18515" y="418"/>
                    </a:cubicBezTo>
                    <a:cubicBezTo>
                      <a:pt x="17956" y="418"/>
                      <a:pt x="17384" y="418"/>
                      <a:pt x="16824" y="406"/>
                    </a:cubicBezTo>
                    <a:cubicBezTo>
                      <a:pt x="16795" y="408"/>
                      <a:pt x="16767" y="409"/>
                      <a:pt x="16738" y="409"/>
                    </a:cubicBezTo>
                    <a:cubicBezTo>
                      <a:pt x="16589" y="409"/>
                      <a:pt x="16442" y="382"/>
                      <a:pt x="16313" y="322"/>
                    </a:cubicBezTo>
                    <a:cubicBezTo>
                      <a:pt x="16192" y="250"/>
                      <a:pt x="16071" y="230"/>
                      <a:pt x="15950" y="230"/>
                    </a:cubicBezTo>
                    <a:cubicBezTo>
                      <a:pt x="15809" y="230"/>
                      <a:pt x="15668" y="257"/>
                      <a:pt x="15527" y="257"/>
                    </a:cubicBezTo>
                    <a:cubicBezTo>
                      <a:pt x="15491" y="257"/>
                      <a:pt x="15455" y="255"/>
                      <a:pt x="15420" y="251"/>
                    </a:cubicBezTo>
                    <a:cubicBezTo>
                      <a:pt x="15380" y="246"/>
                      <a:pt x="15340" y="243"/>
                      <a:pt x="15301" y="243"/>
                    </a:cubicBezTo>
                    <a:cubicBezTo>
                      <a:pt x="15145" y="243"/>
                      <a:pt x="14988" y="276"/>
                      <a:pt x="14839" y="276"/>
                    </a:cubicBezTo>
                    <a:cubicBezTo>
                      <a:pt x="14773" y="276"/>
                      <a:pt x="14708" y="270"/>
                      <a:pt x="14646" y="251"/>
                    </a:cubicBezTo>
                    <a:cubicBezTo>
                      <a:pt x="14348" y="179"/>
                      <a:pt x="14050" y="132"/>
                      <a:pt x="13741" y="108"/>
                    </a:cubicBezTo>
                    <a:cubicBezTo>
                      <a:pt x="13690" y="105"/>
                      <a:pt x="13638" y="103"/>
                      <a:pt x="13587" y="103"/>
                    </a:cubicBezTo>
                    <a:cubicBezTo>
                      <a:pt x="13316" y="103"/>
                      <a:pt x="13046" y="142"/>
                      <a:pt x="12775" y="142"/>
                    </a:cubicBezTo>
                    <a:cubicBezTo>
                      <a:pt x="12537" y="142"/>
                      <a:pt x="12300" y="112"/>
                      <a:pt x="120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4" name="Google Shape;591;p27">
                <a:extLst>
                  <a:ext uri="{FF2B5EF4-FFF2-40B4-BE49-F238E27FC236}">
                    <a16:creationId xmlns:a16="http://schemas.microsoft.com/office/drawing/2014/main" id="{2407FB9E-3561-40AF-8DFD-68DFB447779C}"/>
                  </a:ext>
                </a:extLst>
              </p:cNvPr>
              <p:cNvGrpSpPr/>
              <p:nvPr/>
            </p:nvGrpSpPr>
            <p:grpSpPr>
              <a:xfrm>
                <a:off x="4806402" y="1527680"/>
                <a:ext cx="1424100" cy="642965"/>
                <a:chOff x="4806402" y="1527680"/>
                <a:chExt cx="1424100" cy="642965"/>
              </a:xfrm>
            </p:grpSpPr>
            <p:sp>
              <p:nvSpPr>
                <p:cNvPr id="205" name="Google Shape;592;p27">
                  <a:extLst>
                    <a:ext uri="{FF2B5EF4-FFF2-40B4-BE49-F238E27FC236}">
                      <a16:creationId xmlns:a16="http://schemas.microsoft.com/office/drawing/2014/main" id="{0552C9E1-F46F-4196-B781-EB27F6820327}"/>
                    </a:ext>
                  </a:extLst>
                </p:cNvPr>
                <p:cNvSpPr txBox="1"/>
                <p:nvPr/>
              </p:nvSpPr>
              <p:spPr>
                <a:xfrm>
                  <a:off x="4806402" y="1752145"/>
                  <a:ext cx="1424100" cy="418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dirty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206" name="Google Shape;593;p27">
                  <a:extLst>
                    <a:ext uri="{FF2B5EF4-FFF2-40B4-BE49-F238E27FC236}">
                      <a16:creationId xmlns:a16="http://schemas.microsoft.com/office/drawing/2014/main" id="{ADB00454-E013-49A5-8E67-14AD0E69FB73}"/>
                    </a:ext>
                  </a:extLst>
                </p:cNvPr>
                <p:cNvSpPr txBox="1"/>
                <p:nvPr/>
              </p:nvSpPr>
              <p:spPr>
                <a:xfrm>
                  <a:off x="4873450" y="1527680"/>
                  <a:ext cx="1280700" cy="28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dirty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</p:grpSp>
        </p:grpSp>
        <p:grpSp>
          <p:nvGrpSpPr>
            <p:cNvPr id="207" name="Google Shape;594;p27">
              <a:extLst>
                <a:ext uri="{FF2B5EF4-FFF2-40B4-BE49-F238E27FC236}">
                  <a16:creationId xmlns:a16="http://schemas.microsoft.com/office/drawing/2014/main" id="{3261E073-01A3-47AF-9F15-A794048283BF}"/>
                </a:ext>
              </a:extLst>
            </p:cNvPr>
            <p:cNvGrpSpPr/>
            <p:nvPr/>
          </p:nvGrpSpPr>
          <p:grpSpPr>
            <a:xfrm>
              <a:off x="4636651" y="2468971"/>
              <a:ext cx="1824646" cy="857204"/>
              <a:chOff x="4696208" y="2468971"/>
              <a:chExt cx="1652664" cy="852463"/>
            </a:xfrm>
          </p:grpSpPr>
          <p:sp>
            <p:nvSpPr>
              <p:cNvPr id="208" name="Google Shape;595;p27">
                <a:extLst>
                  <a:ext uri="{FF2B5EF4-FFF2-40B4-BE49-F238E27FC236}">
                    <a16:creationId xmlns:a16="http://schemas.microsoft.com/office/drawing/2014/main" id="{6359C07B-7051-4719-9784-9C2AEF29D028}"/>
                  </a:ext>
                </a:extLst>
              </p:cNvPr>
              <p:cNvSpPr/>
              <p:nvPr/>
            </p:nvSpPr>
            <p:spPr>
              <a:xfrm>
                <a:off x="4696208" y="2468971"/>
                <a:ext cx="1652664" cy="852463"/>
              </a:xfrm>
              <a:custGeom>
                <a:avLst/>
                <a:gdLst/>
                <a:ahLst/>
                <a:cxnLst/>
                <a:rect l="l" t="t" r="r" b="b"/>
                <a:pathLst>
                  <a:path w="52746" h="27207" extrusionOk="0">
                    <a:moveTo>
                      <a:pt x="12062" y="1"/>
                    </a:moveTo>
                    <a:lnTo>
                      <a:pt x="11788" y="298"/>
                    </a:lnTo>
                    <a:cubicBezTo>
                      <a:pt x="11606" y="179"/>
                      <a:pt x="11423" y="130"/>
                      <a:pt x="11241" y="130"/>
                    </a:cubicBezTo>
                    <a:cubicBezTo>
                      <a:pt x="11042" y="130"/>
                      <a:pt x="10844" y="188"/>
                      <a:pt x="10645" y="275"/>
                    </a:cubicBezTo>
                    <a:cubicBezTo>
                      <a:pt x="10603" y="287"/>
                      <a:pt x="10562" y="293"/>
                      <a:pt x="10520" y="293"/>
                    </a:cubicBezTo>
                    <a:cubicBezTo>
                      <a:pt x="10478" y="293"/>
                      <a:pt x="10437" y="287"/>
                      <a:pt x="10395" y="275"/>
                    </a:cubicBezTo>
                    <a:cubicBezTo>
                      <a:pt x="10145" y="203"/>
                      <a:pt x="9883" y="179"/>
                      <a:pt x="9621" y="132"/>
                    </a:cubicBezTo>
                    <a:cubicBezTo>
                      <a:pt x="9603" y="131"/>
                      <a:pt x="9585" y="130"/>
                      <a:pt x="9567" y="130"/>
                    </a:cubicBezTo>
                    <a:cubicBezTo>
                      <a:pt x="9407" y="130"/>
                      <a:pt x="9250" y="177"/>
                      <a:pt x="9121" y="263"/>
                    </a:cubicBezTo>
                    <a:cubicBezTo>
                      <a:pt x="9065" y="291"/>
                      <a:pt x="8987" y="333"/>
                      <a:pt x="8928" y="333"/>
                    </a:cubicBezTo>
                    <a:cubicBezTo>
                      <a:pt x="8911" y="333"/>
                      <a:pt x="8896" y="330"/>
                      <a:pt x="8883" y="322"/>
                    </a:cubicBezTo>
                    <a:cubicBezTo>
                      <a:pt x="8666" y="186"/>
                      <a:pt x="8442" y="149"/>
                      <a:pt x="8217" y="149"/>
                    </a:cubicBezTo>
                    <a:cubicBezTo>
                      <a:pt x="8010" y="149"/>
                      <a:pt x="7802" y="180"/>
                      <a:pt x="7597" y="191"/>
                    </a:cubicBezTo>
                    <a:cubicBezTo>
                      <a:pt x="7288" y="191"/>
                      <a:pt x="6978" y="227"/>
                      <a:pt x="6680" y="275"/>
                    </a:cubicBezTo>
                    <a:cubicBezTo>
                      <a:pt x="6609" y="287"/>
                      <a:pt x="6537" y="310"/>
                      <a:pt x="6466" y="334"/>
                    </a:cubicBezTo>
                    <a:cubicBezTo>
                      <a:pt x="6383" y="370"/>
                      <a:pt x="6311" y="406"/>
                      <a:pt x="6228" y="418"/>
                    </a:cubicBezTo>
                    <a:cubicBezTo>
                      <a:pt x="6163" y="442"/>
                      <a:pt x="6095" y="455"/>
                      <a:pt x="6026" y="455"/>
                    </a:cubicBezTo>
                    <a:cubicBezTo>
                      <a:pt x="5931" y="455"/>
                      <a:pt x="5835" y="430"/>
                      <a:pt x="5752" y="382"/>
                    </a:cubicBezTo>
                    <a:cubicBezTo>
                      <a:pt x="5656" y="501"/>
                      <a:pt x="5573" y="620"/>
                      <a:pt x="5502" y="739"/>
                    </a:cubicBezTo>
                    <a:cubicBezTo>
                      <a:pt x="5394" y="632"/>
                      <a:pt x="5275" y="537"/>
                      <a:pt x="5156" y="441"/>
                    </a:cubicBezTo>
                    <a:cubicBezTo>
                      <a:pt x="5128" y="427"/>
                      <a:pt x="5101" y="422"/>
                      <a:pt x="5073" y="422"/>
                    </a:cubicBezTo>
                    <a:cubicBezTo>
                      <a:pt x="5053" y="422"/>
                      <a:pt x="5033" y="425"/>
                      <a:pt x="5013" y="429"/>
                    </a:cubicBezTo>
                    <a:cubicBezTo>
                      <a:pt x="4787" y="489"/>
                      <a:pt x="4513" y="489"/>
                      <a:pt x="4335" y="644"/>
                    </a:cubicBezTo>
                    <a:cubicBezTo>
                      <a:pt x="4216" y="751"/>
                      <a:pt x="4073" y="834"/>
                      <a:pt x="3918" y="894"/>
                    </a:cubicBezTo>
                    <a:cubicBezTo>
                      <a:pt x="3775" y="965"/>
                      <a:pt x="3620" y="1013"/>
                      <a:pt x="3466" y="1060"/>
                    </a:cubicBezTo>
                    <a:cubicBezTo>
                      <a:pt x="3311" y="1108"/>
                      <a:pt x="3156" y="1168"/>
                      <a:pt x="3001" y="1251"/>
                    </a:cubicBezTo>
                    <a:cubicBezTo>
                      <a:pt x="2918" y="1275"/>
                      <a:pt x="2847" y="1322"/>
                      <a:pt x="2775" y="1370"/>
                    </a:cubicBezTo>
                    <a:cubicBezTo>
                      <a:pt x="2716" y="1418"/>
                      <a:pt x="2644" y="1465"/>
                      <a:pt x="2585" y="1525"/>
                    </a:cubicBezTo>
                    <a:cubicBezTo>
                      <a:pt x="2346" y="1751"/>
                      <a:pt x="2073" y="1953"/>
                      <a:pt x="1823" y="2180"/>
                    </a:cubicBezTo>
                    <a:cubicBezTo>
                      <a:pt x="1704" y="2299"/>
                      <a:pt x="1596" y="2430"/>
                      <a:pt x="1501" y="2573"/>
                    </a:cubicBezTo>
                    <a:cubicBezTo>
                      <a:pt x="1406" y="2715"/>
                      <a:pt x="1346" y="2870"/>
                      <a:pt x="1311" y="3037"/>
                    </a:cubicBezTo>
                    <a:cubicBezTo>
                      <a:pt x="1299" y="3120"/>
                      <a:pt x="1180" y="3156"/>
                      <a:pt x="1120" y="3227"/>
                    </a:cubicBezTo>
                    <a:cubicBezTo>
                      <a:pt x="942" y="3442"/>
                      <a:pt x="775" y="3680"/>
                      <a:pt x="632" y="3930"/>
                    </a:cubicBezTo>
                    <a:lnTo>
                      <a:pt x="525" y="4132"/>
                    </a:lnTo>
                    <a:lnTo>
                      <a:pt x="477" y="4239"/>
                    </a:lnTo>
                    <a:lnTo>
                      <a:pt x="430" y="4347"/>
                    </a:lnTo>
                    <a:cubicBezTo>
                      <a:pt x="370" y="4501"/>
                      <a:pt x="311" y="4644"/>
                      <a:pt x="263" y="4787"/>
                    </a:cubicBezTo>
                    <a:cubicBezTo>
                      <a:pt x="227" y="4930"/>
                      <a:pt x="203" y="5085"/>
                      <a:pt x="180" y="5240"/>
                    </a:cubicBezTo>
                    <a:cubicBezTo>
                      <a:pt x="180" y="5323"/>
                      <a:pt x="168" y="5394"/>
                      <a:pt x="168" y="5478"/>
                    </a:cubicBezTo>
                    <a:cubicBezTo>
                      <a:pt x="180" y="5549"/>
                      <a:pt x="191" y="5632"/>
                      <a:pt x="203" y="5704"/>
                    </a:cubicBezTo>
                    <a:cubicBezTo>
                      <a:pt x="132" y="5823"/>
                      <a:pt x="72" y="5942"/>
                      <a:pt x="37" y="6073"/>
                    </a:cubicBezTo>
                    <a:cubicBezTo>
                      <a:pt x="13" y="6204"/>
                      <a:pt x="1" y="6335"/>
                      <a:pt x="1" y="6466"/>
                    </a:cubicBezTo>
                    <a:cubicBezTo>
                      <a:pt x="13" y="6585"/>
                      <a:pt x="25" y="6716"/>
                      <a:pt x="60" y="6835"/>
                    </a:cubicBezTo>
                    <a:cubicBezTo>
                      <a:pt x="96" y="6954"/>
                      <a:pt x="144" y="7073"/>
                      <a:pt x="203" y="7180"/>
                    </a:cubicBezTo>
                    <a:cubicBezTo>
                      <a:pt x="251" y="7347"/>
                      <a:pt x="263" y="7526"/>
                      <a:pt x="251" y="7704"/>
                    </a:cubicBezTo>
                    <a:cubicBezTo>
                      <a:pt x="263" y="8442"/>
                      <a:pt x="263" y="9192"/>
                      <a:pt x="275" y="9931"/>
                    </a:cubicBezTo>
                    <a:cubicBezTo>
                      <a:pt x="263" y="10097"/>
                      <a:pt x="299" y="10276"/>
                      <a:pt x="370" y="10443"/>
                    </a:cubicBezTo>
                    <a:cubicBezTo>
                      <a:pt x="489" y="10669"/>
                      <a:pt x="418" y="10847"/>
                      <a:pt x="322" y="11062"/>
                    </a:cubicBezTo>
                    <a:cubicBezTo>
                      <a:pt x="263" y="11228"/>
                      <a:pt x="299" y="11419"/>
                      <a:pt x="418" y="11562"/>
                    </a:cubicBezTo>
                    <a:cubicBezTo>
                      <a:pt x="501" y="11657"/>
                      <a:pt x="525" y="11812"/>
                      <a:pt x="453" y="11931"/>
                    </a:cubicBezTo>
                    <a:cubicBezTo>
                      <a:pt x="346" y="12121"/>
                      <a:pt x="299" y="12348"/>
                      <a:pt x="322" y="12574"/>
                    </a:cubicBezTo>
                    <a:cubicBezTo>
                      <a:pt x="299" y="13657"/>
                      <a:pt x="299" y="14753"/>
                      <a:pt x="358" y="15848"/>
                    </a:cubicBezTo>
                    <a:cubicBezTo>
                      <a:pt x="382" y="16491"/>
                      <a:pt x="406" y="17146"/>
                      <a:pt x="180" y="17789"/>
                    </a:cubicBezTo>
                    <a:cubicBezTo>
                      <a:pt x="156" y="17920"/>
                      <a:pt x="156" y="18051"/>
                      <a:pt x="180" y="18170"/>
                    </a:cubicBezTo>
                    <a:cubicBezTo>
                      <a:pt x="203" y="18467"/>
                      <a:pt x="191" y="18765"/>
                      <a:pt x="156" y="19063"/>
                    </a:cubicBezTo>
                    <a:cubicBezTo>
                      <a:pt x="132" y="19325"/>
                      <a:pt x="120" y="19587"/>
                      <a:pt x="108" y="19848"/>
                    </a:cubicBezTo>
                    <a:lnTo>
                      <a:pt x="84" y="20241"/>
                    </a:lnTo>
                    <a:cubicBezTo>
                      <a:pt x="84" y="20372"/>
                      <a:pt x="84" y="20515"/>
                      <a:pt x="96" y="20658"/>
                    </a:cubicBezTo>
                    <a:cubicBezTo>
                      <a:pt x="132" y="21599"/>
                      <a:pt x="394" y="22527"/>
                      <a:pt x="846" y="23361"/>
                    </a:cubicBezTo>
                    <a:cubicBezTo>
                      <a:pt x="942" y="23516"/>
                      <a:pt x="1025" y="23718"/>
                      <a:pt x="1180" y="23801"/>
                    </a:cubicBezTo>
                    <a:cubicBezTo>
                      <a:pt x="1299" y="23861"/>
                      <a:pt x="1406" y="23956"/>
                      <a:pt x="1477" y="24075"/>
                    </a:cubicBezTo>
                    <a:cubicBezTo>
                      <a:pt x="1537" y="24194"/>
                      <a:pt x="1584" y="24325"/>
                      <a:pt x="1620" y="24456"/>
                    </a:cubicBezTo>
                    <a:cubicBezTo>
                      <a:pt x="1668" y="24575"/>
                      <a:pt x="1704" y="24682"/>
                      <a:pt x="1763" y="24790"/>
                    </a:cubicBezTo>
                    <a:cubicBezTo>
                      <a:pt x="1787" y="24849"/>
                      <a:pt x="1823" y="24897"/>
                      <a:pt x="1846" y="24956"/>
                    </a:cubicBezTo>
                    <a:cubicBezTo>
                      <a:pt x="1882" y="24992"/>
                      <a:pt x="1930" y="25040"/>
                      <a:pt x="1965" y="25087"/>
                    </a:cubicBezTo>
                    <a:cubicBezTo>
                      <a:pt x="2037" y="25147"/>
                      <a:pt x="2120" y="25194"/>
                      <a:pt x="2216" y="25230"/>
                    </a:cubicBezTo>
                    <a:cubicBezTo>
                      <a:pt x="2299" y="25266"/>
                      <a:pt x="2394" y="25290"/>
                      <a:pt x="2477" y="25337"/>
                    </a:cubicBezTo>
                    <a:cubicBezTo>
                      <a:pt x="2573" y="25397"/>
                      <a:pt x="2680" y="25468"/>
                      <a:pt x="2763" y="25540"/>
                    </a:cubicBezTo>
                    <a:cubicBezTo>
                      <a:pt x="2811" y="25575"/>
                      <a:pt x="2858" y="25611"/>
                      <a:pt x="2918" y="25647"/>
                    </a:cubicBezTo>
                    <a:cubicBezTo>
                      <a:pt x="2966" y="25683"/>
                      <a:pt x="3013" y="25706"/>
                      <a:pt x="3061" y="25730"/>
                    </a:cubicBezTo>
                    <a:cubicBezTo>
                      <a:pt x="3180" y="25814"/>
                      <a:pt x="3287" y="25921"/>
                      <a:pt x="3370" y="26040"/>
                    </a:cubicBezTo>
                    <a:cubicBezTo>
                      <a:pt x="3466" y="26147"/>
                      <a:pt x="3597" y="26218"/>
                      <a:pt x="3728" y="26230"/>
                    </a:cubicBezTo>
                    <a:cubicBezTo>
                      <a:pt x="3811" y="26230"/>
                      <a:pt x="3882" y="26254"/>
                      <a:pt x="3954" y="26278"/>
                    </a:cubicBezTo>
                    <a:cubicBezTo>
                      <a:pt x="4025" y="26290"/>
                      <a:pt x="4085" y="26325"/>
                      <a:pt x="4144" y="26361"/>
                    </a:cubicBezTo>
                    <a:cubicBezTo>
                      <a:pt x="4263" y="26433"/>
                      <a:pt x="4371" y="26528"/>
                      <a:pt x="4490" y="26599"/>
                    </a:cubicBezTo>
                    <a:cubicBezTo>
                      <a:pt x="4609" y="26683"/>
                      <a:pt x="4763" y="26695"/>
                      <a:pt x="4906" y="26754"/>
                    </a:cubicBezTo>
                    <a:cubicBezTo>
                      <a:pt x="4990" y="26790"/>
                      <a:pt x="5085" y="26814"/>
                      <a:pt x="5192" y="26826"/>
                    </a:cubicBezTo>
                    <a:lnTo>
                      <a:pt x="5490" y="26826"/>
                    </a:lnTo>
                    <a:cubicBezTo>
                      <a:pt x="5585" y="26826"/>
                      <a:pt x="5680" y="26802"/>
                      <a:pt x="5775" y="26802"/>
                    </a:cubicBezTo>
                    <a:cubicBezTo>
                      <a:pt x="5859" y="26790"/>
                      <a:pt x="5966" y="26766"/>
                      <a:pt x="6049" y="26754"/>
                    </a:cubicBezTo>
                    <a:cubicBezTo>
                      <a:pt x="6359" y="26880"/>
                      <a:pt x="6684" y="26943"/>
                      <a:pt x="7012" y="26943"/>
                    </a:cubicBezTo>
                    <a:cubicBezTo>
                      <a:pt x="7088" y="26943"/>
                      <a:pt x="7164" y="26939"/>
                      <a:pt x="7240" y="26933"/>
                    </a:cubicBezTo>
                    <a:cubicBezTo>
                      <a:pt x="7268" y="26934"/>
                      <a:pt x="7296" y="26935"/>
                      <a:pt x="7324" y="26935"/>
                    </a:cubicBezTo>
                    <a:cubicBezTo>
                      <a:pt x="7520" y="26935"/>
                      <a:pt x="7706" y="26898"/>
                      <a:pt x="7883" y="26826"/>
                    </a:cubicBezTo>
                    <a:cubicBezTo>
                      <a:pt x="8181" y="26671"/>
                      <a:pt x="8478" y="26695"/>
                      <a:pt x="8776" y="26671"/>
                    </a:cubicBezTo>
                    <a:cubicBezTo>
                      <a:pt x="9395" y="26635"/>
                      <a:pt x="10002" y="26623"/>
                      <a:pt x="10609" y="26611"/>
                    </a:cubicBezTo>
                    <a:cubicBezTo>
                      <a:pt x="10745" y="26609"/>
                      <a:pt x="10882" y="26606"/>
                      <a:pt x="11018" y="26606"/>
                    </a:cubicBezTo>
                    <a:cubicBezTo>
                      <a:pt x="11492" y="26606"/>
                      <a:pt x="11969" y="26638"/>
                      <a:pt x="12431" y="26814"/>
                    </a:cubicBezTo>
                    <a:cubicBezTo>
                      <a:pt x="12598" y="26861"/>
                      <a:pt x="12764" y="26897"/>
                      <a:pt x="12943" y="26897"/>
                    </a:cubicBezTo>
                    <a:cubicBezTo>
                      <a:pt x="13729" y="26957"/>
                      <a:pt x="14515" y="26909"/>
                      <a:pt x="15277" y="27159"/>
                    </a:cubicBezTo>
                    <a:cubicBezTo>
                      <a:pt x="15420" y="27191"/>
                      <a:pt x="15568" y="27207"/>
                      <a:pt x="15714" y="27207"/>
                    </a:cubicBezTo>
                    <a:cubicBezTo>
                      <a:pt x="15787" y="27207"/>
                      <a:pt x="15860" y="27203"/>
                      <a:pt x="15932" y="27195"/>
                    </a:cubicBezTo>
                    <a:cubicBezTo>
                      <a:pt x="16044" y="27190"/>
                      <a:pt x="16157" y="27188"/>
                      <a:pt x="16270" y="27188"/>
                    </a:cubicBezTo>
                    <a:cubicBezTo>
                      <a:pt x="16587" y="27188"/>
                      <a:pt x="16904" y="27202"/>
                      <a:pt x="17220" y="27202"/>
                    </a:cubicBezTo>
                    <a:cubicBezTo>
                      <a:pt x="17622" y="27202"/>
                      <a:pt x="18022" y="27179"/>
                      <a:pt x="18420" y="27076"/>
                    </a:cubicBezTo>
                    <a:cubicBezTo>
                      <a:pt x="18457" y="27065"/>
                      <a:pt x="18495" y="27059"/>
                      <a:pt x="18532" y="27059"/>
                    </a:cubicBezTo>
                    <a:cubicBezTo>
                      <a:pt x="18578" y="27059"/>
                      <a:pt x="18624" y="27068"/>
                      <a:pt x="18670" y="27087"/>
                    </a:cubicBezTo>
                    <a:cubicBezTo>
                      <a:pt x="18791" y="27134"/>
                      <a:pt x="18913" y="27150"/>
                      <a:pt x="19035" y="27150"/>
                    </a:cubicBezTo>
                    <a:cubicBezTo>
                      <a:pt x="19283" y="27150"/>
                      <a:pt x="19532" y="27085"/>
                      <a:pt x="19774" y="27085"/>
                    </a:cubicBezTo>
                    <a:cubicBezTo>
                      <a:pt x="19835" y="27085"/>
                      <a:pt x="19896" y="27089"/>
                      <a:pt x="19956" y="27099"/>
                    </a:cubicBezTo>
                    <a:cubicBezTo>
                      <a:pt x="20156" y="27129"/>
                      <a:pt x="20355" y="27136"/>
                      <a:pt x="20552" y="27136"/>
                    </a:cubicBezTo>
                    <a:cubicBezTo>
                      <a:pt x="20745" y="27136"/>
                      <a:pt x="20936" y="27129"/>
                      <a:pt x="21127" y="27129"/>
                    </a:cubicBezTo>
                    <a:cubicBezTo>
                      <a:pt x="21217" y="27129"/>
                      <a:pt x="21307" y="27131"/>
                      <a:pt x="21396" y="27135"/>
                    </a:cubicBezTo>
                    <a:cubicBezTo>
                      <a:pt x="21474" y="27143"/>
                      <a:pt x="21552" y="27147"/>
                      <a:pt x="21629" y="27147"/>
                    </a:cubicBezTo>
                    <a:cubicBezTo>
                      <a:pt x="21907" y="27147"/>
                      <a:pt x="22181" y="27097"/>
                      <a:pt x="22432" y="27004"/>
                    </a:cubicBezTo>
                    <a:cubicBezTo>
                      <a:pt x="22465" y="26991"/>
                      <a:pt x="22500" y="26986"/>
                      <a:pt x="22536" y="26986"/>
                    </a:cubicBezTo>
                    <a:cubicBezTo>
                      <a:pt x="22629" y="26986"/>
                      <a:pt x="22727" y="27019"/>
                      <a:pt x="22813" y="27028"/>
                    </a:cubicBezTo>
                    <a:cubicBezTo>
                      <a:pt x="22944" y="27076"/>
                      <a:pt x="23075" y="27099"/>
                      <a:pt x="23206" y="27111"/>
                    </a:cubicBezTo>
                    <a:cubicBezTo>
                      <a:pt x="23401" y="27078"/>
                      <a:pt x="23595" y="27063"/>
                      <a:pt x="23790" y="27063"/>
                    </a:cubicBezTo>
                    <a:cubicBezTo>
                      <a:pt x="23941" y="27063"/>
                      <a:pt x="24091" y="27072"/>
                      <a:pt x="24242" y="27087"/>
                    </a:cubicBezTo>
                    <a:cubicBezTo>
                      <a:pt x="24470" y="27108"/>
                      <a:pt x="24699" y="27121"/>
                      <a:pt x="24927" y="27121"/>
                    </a:cubicBezTo>
                    <a:cubicBezTo>
                      <a:pt x="25092" y="27121"/>
                      <a:pt x="25256" y="27114"/>
                      <a:pt x="25421" y="27099"/>
                    </a:cubicBezTo>
                    <a:cubicBezTo>
                      <a:pt x="25683" y="27099"/>
                      <a:pt x="25945" y="27040"/>
                      <a:pt x="26207" y="27040"/>
                    </a:cubicBezTo>
                    <a:cubicBezTo>
                      <a:pt x="26283" y="27036"/>
                      <a:pt x="26359" y="27035"/>
                      <a:pt x="26434" y="27035"/>
                    </a:cubicBezTo>
                    <a:cubicBezTo>
                      <a:pt x="26615" y="27035"/>
                      <a:pt x="26792" y="27043"/>
                      <a:pt x="26969" y="27052"/>
                    </a:cubicBezTo>
                    <a:cubicBezTo>
                      <a:pt x="27314" y="27064"/>
                      <a:pt x="27659" y="27087"/>
                      <a:pt x="28004" y="27087"/>
                    </a:cubicBezTo>
                    <a:cubicBezTo>
                      <a:pt x="29282" y="27087"/>
                      <a:pt x="30566" y="27093"/>
                      <a:pt x="31847" y="27093"/>
                    </a:cubicBezTo>
                    <a:cubicBezTo>
                      <a:pt x="32488" y="27093"/>
                      <a:pt x="33128" y="27091"/>
                      <a:pt x="33767" y="27087"/>
                    </a:cubicBezTo>
                    <a:cubicBezTo>
                      <a:pt x="34898" y="27087"/>
                      <a:pt x="36029" y="27040"/>
                      <a:pt x="37160" y="27028"/>
                    </a:cubicBezTo>
                    <a:cubicBezTo>
                      <a:pt x="37222" y="27031"/>
                      <a:pt x="37283" y="27032"/>
                      <a:pt x="37344" y="27032"/>
                    </a:cubicBezTo>
                    <a:cubicBezTo>
                      <a:pt x="37768" y="27032"/>
                      <a:pt x="38183" y="26961"/>
                      <a:pt x="38589" y="26826"/>
                    </a:cubicBezTo>
                    <a:cubicBezTo>
                      <a:pt x="38714" y="26772"/>
                      <a:pt x="38845" y="26745"/>
                      <a:pt x="38976" y="26745"/>
                    </a:cubicBezTo>
                    <a:cubicBezTo>
                      <a:pt x="39107" y="26745"/>
                      <a:pt x="39238" y="26772"/>
                      <a:pt x="39363" y="26826"/>
                    </a:cubicBezTo>
                    <a:cubicBezTo>
                      <a:pt x="39521" y="26901"/>
                      <a:pt x="39693" y="26940"/>
                      <a:pt x="39864" y="26940"/>
                    </a:cubicBezTo>
                    <a:cubicBezTo>
                      <a:pt x="40041" y="26940"/>
                      <a:pt x="40217" y="26899"/>
                      <a:pt x="40375" y="26814"/>
                    </a:cubicBezTo>
                    <a:cubicBezTo>
                      <a:pt x="40506" y="26779"/>
                      <a:pt x="40630" y="26757"/>
                      <a:pt x="40757" y="26757"/>
                    </a:cubicBezTo>
                    <a:cubicBezTo>
                      <a:pt x="40804" y="26757"/>
                      <a:pt x="40851" y="26760"/>
                      <a:pt x="40899" y="26766"/>
                    </a:cubicBezTo>
                    <a:lnTo>
                      <a:pt x="43256" y="26683"/>
                    </a:lnTo>
                    <a:cubicBezTo>
                      <a:pt x="43256" y="26671"/>
                      <a:pt x="43256" y="26659"/>
                      <a:pt x="43256" y="26647"/>
                    </a:cubicBezTo>
                    <a:lnTo>
                      <a:pt x="45876" y="26623"/>
                    </a:lnTo>
                    <a:cubicBezTo>
                      <a:pt x="45923" y="26611"/>
                      <a:pt x="45959" y="26587"/>
                      <a:pt x="45983" y="26552"/>
                    </a:cubicBezTo>
                    <a:cubicBezTo>
                      <a:pt x="45995" y="26540"/>
                      <a:pt x="45983" y="26468"/>
                      <a:pt x="45959" y="26433"/>
                    </a:cubicBezTo>
                    <a:cubicBezTo>
                      <a:pt x="45911" y="26337"/>
                      <a:pt x="45864" y="26254"/>
                      <a:pt x="45816" y="26171"/>
                    </a:cubicBezTo>
                    <a:cubicBezTo>
                      <a:pt x="45721" y="25944"/>
                      <a:pt x="45507" y="25802"/>
                      <a:pt x="45269" y="25790"/>
                    </a:cubicBezTo>
                    <a:cubicBezTo>
                      <a:pt x="45219" y="25789"/>
                      <a:pt x="45170" y="25788"/>
                      <a:pt x="45120" y="25788"/>
                    </a:cubicBezTo>
                    <a:cubicBezTo>
                      <a:pt x="44801" y="25788"/>
                      <a:pt x="44486" y="25808"/>
                      <a:pt x="44165" y="25808"/>
                    </a:cubicBezTo>
                    <a:cubicBezTo>
                      <a:pt x="44010" y="25808"/>
                      <a:pt x="43855" y="25804"/>
                      <a:pt x="43697" y="25790"/>
                    </a:cubicBezTo>
                    <a:cubicBezTo>
                      <a:pt x="43508" y="25770"/>
                      <a:pt x="43320" y="25763"/>
                      <a:pt x="43132" y="25763"/>
                    </a:cubicBezTo>
                    <a:cubicBezTo>
                      <a:pt x="42705" y="25763"/>
                      <a:pt x="42280" y="25799"/>
                      <a:pt x="41853" y="25799"/>
                    </a:cubicBezTo>
                    <a:cubicBezTo>
                      <a:pt x="41686" y="25799"/>
                      <a:pt x="41519" y="25793"/>
                      <a:pt x="41351" y="25778"/>
                    </a:cubicBezTo>
                    <a:cubicBezTo>
                      <a:pt x="41247" y="25764"/>
                      <a:pt x="41144" y="25757"/>
                      <a:pt x="41041" y="25757"/>
                    </a:cubicBezTo>
                    <a:cubicBezTo>
                      <a:pt x="40793" y="25757"/>
                      <a:pt x="40548" y="25797"/>
                      <a:pt x="40304" y="25873"/>
                    </a:cubicBezTo>
                    <a:cubicBezTo>
                      <a:pt x="40210" y="25907"/>
                      <a:pt x="40119" y="25920"/>
                      <a:pt x="40029" y="25920"/>
                    </a:cubicBezTo>
                    <a:cubicBezTo>
                      <a:pt x="39806" y="25920"/>
                      <a:pt x="39592" y="25845"/>
                      <a:pt x="39371" y="25845"/>
                    </a:cubicBezTo>
                    <a:cubicBezTo>
                      <a:pt x="39341" y="25845"/>
                      <a:pt x="39310" y="25846"/>
                      <a:pt x="39280" y="25849"/>
                    </a:cubicBezTo>
                    <a:cubicBezTo>
                      <a:pt x="38954" y="25890"/>
                      <a:pt x="38639" y="26048"/>
                      <a:pt x="38316" y="26048"/>
                    </a:cubicBezTo>
                    <a:cubicBezTo>
                      <a:pt x="38167" y="26048"/>
                      <a:pt x="38017" y="26015"/>
                      <a:pt x="37863" y="25921"/>
                    </a:cubicBezTo>
                    <a:cubicBezTo>
                      <a:pt x="37841" y="25907"/>
                      <a:pt x="37816" y="25901"/>
                      <a:pt x="37788" y="25901"/>
                    </a:cubicBezTo>
                    <a:cubicBezTo>
                      <a:pt x="37697" y="25901"/>
                      <a:pt x="37582" y="25962"/>
                      <a:pt x="37482" y="25980"/>
                    </a:cubicBezTo>
                    <a:cubicBezTo>
                      <a:pt x="37315" y="26028"/>
                      <a:pt x="37148" y="26099"/>
                      <a:pt x="36982" y="26135"/>
                    </a:cubicBezTo>
                    <a:cubicBezTo>
                      <a:pt x="36806" y="26165"/>
                      <a:pt x="36628" y="26169"/>
                      <a:pt x="36450" y="26169"/>
                    </a:cubicBezTo>
                    <a:cubicBezTo>
                      <a:pt x="36383" y="26169"/>
                      <a:pt x="36316" y="26168"/>
                      <a:pt x="36250" y="26168"/>
                    </a:cubicBezTo>
                    <a:cubicBezTo>
                      <a:pt x="35927" y="26168"/>
                      <a:pt x="35608" y="26182"/>
                      <a:pt x="35303" y="26337"/>
                    </a:cubicBezTo>
                    <a:cubicBezTo>
                      <a:pt x="35136" y="26254"/>
                      <a:pt x="34970" y="26206"/>
                      <a:pt x="34791" y="26183"/>
                    </a:cubicBezTo>
                    <a:cubicBezTo>
                      <a:pt x="34624" y="26183"/>
                      <a:pt x="34470" y="26314"/>
                      <a:pt x="34291" y="26325"/>
                    </a:cubicBezTo>
                    <a:cubicBezTo>
                      <a:pt x="34275" y="26328"/>
                      <a:pt x="34259" y="26330"/>
                      <a:pt x="34243" y="26330"/>
                    </a:cubicBezTo>
                    <a:cubicBezTo>
                      <a:pt x="34105" y="26330"/>
                      <a:pt x="33966" y="26235"/>
                      <a:pt x="33823" y="26235"/>
                    </a:cubicBezTo>
                    <a:cubicBezTo>
                      <a:pt x="33774" y="26235"/>
                      <a:pt x="33723" y="26247"/>
                      <a:pt x="33672" y="26278"/>
                    </a:cubicBezTo>
                    <a:cubicBezTo>
                      <a:pt x="33600" y="26321"/>
                      <a:pt x="33525" y="26342"/>
                      <a:pt x="33447" y="26342"/>
                    </a:cubicBezTo>
                    <a:cubicBezTo>
                      <a:pt x="33396" y="26342"/>
                      <a:pt x="33343" y="26333"/>
                      <a:pt x="33291" y="26314"/>
                    </a:cubicBezTo>
                    <a:cubicBezTo>
                      <a:pt x="33124" y="26242"/>
                      <a:pt x="32946" y="26242"/>
                      <a:pt x="32791" y="26159"/>
                    </a:cubicBezTo>
                    <a:cubicBezTo>
                      <a:pt x="32642" y="26081"/>
                      <a:pt x="32498" y="26028"/>
                      <a:pt x="32351" y="26028"/>
                    </a:cubicBezTo>
                    <a:cubicBezTo>
                      <a:pt x="32250" y="26028"/>
                      <a:pt x="32147" y="26053"/>
                      <a:pt x="32041" y="26111"/>
                    </a:cubicBezTo>
                    <a:cubicBezTo>
                      <a:pt x="31924" y="26055"/>
                      <a:pt x="31811" y="26036"/>
                      <a:pt x="31698" y="26036"/>
                    </a:cubicBezTo>
                    <a:cubicBezTo>
                      <a:pt x="31524" y="26036"/>
                      <a:pt x="31352" y="26082"/>
                      <a:pt x="31172" y="26111"/>
                    </a:cubicBezTo>
                    <a:cubicBezTo>
                      <a:pt x="30934" y="26155"/>
                      <a:pt x="30692" y="26189"/>
                      <a:pt x="30449" y="26189"/>
                    </a:cubicBezTo>
                    <a:cubicBezTo>
                      <a:pt x="30168" y="26189"/>
                      <a:pt x="29887" y="26144"/>
                      <a:pt x="29612" y="26016"/>
                    </a:cubicBezTo>
                    <a:cubicBezTo>
                      <a:pt x="29496" y="25964"/>
                      <a:pt x="29369" y="25937"/>
                      <a:pt x="29241" y="25937"/>
                    </a:cubicBezTo>
                    <a:cubicBezTo>
                      <a:pt x="29107" y="25937"/>
                      <a:pt x="28972" y="25967"/>
                      <a:pt x="28850" y="26028"/>
                    </a:cubicBezTo>
                    <a:cubicBezTo>
                      <a:pt x="28647" y="26111"/>
                      <a:pt x="28409" y="26123"/>
                      <a:pt x="28231" y="26254"/>
                    </a:cubicBezTo>
                    <a:cubicBezTo>
                      <a:pt x="28135" y="26327"/>
                      <a:pt x="28037" y="26344"/>
                      <a:pt x="27940" y="26344"/>
                    </a:cubicBezTo>
                    <a:cubicBezTo>
                      <a:pt x="27855" y="26344"/>
                      <a:pt x="27769" y="26331"/>
                      <a:pt x="27685" y="26331"/>
                    </a:cubicBezTo>
                    <a:cubicBezTo>
                      <a:pt x="27615" y="26331"/>
                      <a:pt x="27547" y="26340"/>
                      <a:pt x="27481" y="26373"/>
                    </a:cubicBezTo>
                    <a:cubicBezTo>
                      <a:pt x="26933" y="26147"/>
                      <a:pt x="26361" y="26218"/>
                      <a:pt x="25802" y="26195"/>
                    </a:cubicBezTo>
                    <a:cubicBezTo>
                      <a:pt x="25727" y="26192"/>
                      <a:pt x="25651" y="26189"/>
                      <a:pt x="25575" y="26189"/>
                    </a:cubicBezTo>
                    <a:cubicBezTo>
                      <a:pt x="25346" y="26189"/>
                      <a:pt x="25114" y="26215"/>
                      <a:pt x="24909" y="26349"/>
                    </a:cubicBezTo>
                    <a:cubicBezTo>
                      <a:pt x="24865" y="26379"/>
                      <a:pt x="24824" y="26390"/>
                      <a:pt x="24784" y="26390"/>
                    </a:cubicBezTo>
                    <a:cubicBezTo>
                      <a:pt x="24697" y="26390"/>
                      <a:pt x="24618" y="26335"/>
                      <a:pt x="24528" y="26302"/>
                    </a:cubicBezTo>
                    <a:cubicBezTo>
                      <a:pt x="24433" y="26268"/>
                      <a:pt x="24331" y="26238"/>
                      <a:pt x="24234" y="26238"/>
                    </a:cubicBezTo>
                    <a:cubicBezTo>
                      <a:pt x="24160" y="26238"/>
                      <a:pt x="24090" y="26255"/>
                      <a:pt x="24028" y="26302"/>
                    </a:cubicBezTo>
                    <a:cubicBezTo>
                      <a:pt x="23888" y="26402"/>
                      <a:pt x="23757" y="26453"/>
                      <a:pt x="23627" y="26453"/>
                    </a:cubicBezTo>
                    <a:cubicBezTo>
                      <a:pt x="23480" y="26453"/>
                      <a:pt x="23334" y="26387"/>
                      <a:pt x="23182" y="26254"/>
                    </a:cubicBezTo>
                    <a:cubicBezTo>
                      <a:pt x="23040" y="26147"/>
                      <a:pt x="22873" y="26075"/>
                      <a:pt x="22694" y="26040"/>
                    </a:cubicBezTo>
                    <a:cubicBezTo>
                      <a:pt x="22686" y="26038"/>
                      <a:pt x="22677" y="26037"/>
                      <a:pt x="22668" y="26037"/>
                    </a:cubicBezTo>
                    <a:cubicBezTo>
                      <a:pt x="22583" y="26037"/>
                      <a:pt x="22498" y="26112"/>
                      <a:pt x="22403" y="26112"/>
                    </a:cubicBezTo>
                    <a:cubicBezTo>
                      <a:pt x="22374" y="26112"/>
                      <a:pt x="22344" y="26105"/>
                      <a:pt x="22313" y="26087"/>
                    </a:cubicBezTo>
                    <a:cubicBezTo>
                      <a:pt x="22282" y="26068"/>
                      <a:pt x="22252" y="26058"/>
                      <a:pt x="22226" y="26058"/>
                    </a:cubicBezTo>
                    <a:cubicBezTo>
                      <a:pt x="22172" y="26058"/>
                      <a:pt x="22127" y="26095"/>
                      <a:pt x="22087" y="26159"/>
                    </a:cubicBezTo>
                    <a:cubicBezTo>
                      <a:pt x="22028" y="26266"/>
                      <a:pt x="21980" y="26325"/>
                      <a:pt x="21920" y="26409"/>
                    </a:cubicBezTo>
                    <a:cubicBezTo>
                      <a:pt x="21861" y="26337"/>
                      <a:pt x="21801" y="26266"/>
                      <a:pt x="21754" y="26183"/>
                    </a:cubicBezTo>
                    <a:cubicBezTo>
                      <a:pt x="21714" y="26126"/>
                      <a:pt x="21677" y="26096"/>
                      <a:pt x="21644" y="26096"/>
                    </a:cubicBezTo>
                    <a:cubicBezTo>
                      <a:pt x="21608" y="26096"/>
                      <a:pt x="21576" y="26132"/>
                      <a:pt x="21551" y="26206"/>
                    </a:cubicBezTo>
                    <a:cubicBezTo>
                      <a:pt x="21516" y="26304"/>
                      <a:pt x="21473" y="26456"/>
                      <a:pt x="21389" y="26456"/>
                    </a:cubicBezTo>
                    <a:cubicBezTo>
                      <a:pt x="21361" y="26456"/>
                      <a:pt x="21328" y="26439"/>
                      <a:pt x="21289" y="26397"/>
                    </a:cubicBezTo>
                    <a:cubicBezTo>
                      <a:pt x="21091" y="26206"/>
                      <a:pt x="20908" y="26048"/>
                      <a:pt x="20696" y="26048"/>
                    </a:cubicBezTo>
                    <a:cubicBezTo>
                      <a:pt x="20589" y="26048"/>
                      <a:pt x="20476" y="26087"/>
                      <a:pt x="20349" y="26183"/>
                    </a:cubicBezTo>
                    <a:cubicBezTo>
                      <a:pt x="20271" y="26236"/>
                      <a:pt x="20182" y="26263"/>
                      <a:pt x="20093" y="26263"/>
                    </a:cubicBezTo>
                    <a:cubicBezTo>
                      <a:pt x="20003" y="26263"/>
                      <a:pt x="19914" y="26236"/>
                      <a:pt x="19837" y="26183"/>
                    </a:cubicBezTo>
                    <a:cubicBezTo>
                      <a:pt x="19754" y="26139"/>
                      <a:pt x="19677" y="26118"/>
                      <a:pt x="19604" y="26118"/>
                    </a:cubicBezTo>
                    <a:cubicBezTo>
                      <a:pt x="19478" y="26118"/>
                      <a:pt x="19362" y="26181"/>
                      <a:pt x="19241" y="26302"/>
                    </a:cubicBezTo>
                    <a:cubicBezTo>
                      <a:pt x="19176" y="26376"/>
                      <a:pt x="19110" y="26439"/>
                      <a:pt x="19024" y="26439"/>
                    </a:cubicBezTo>
                    <a:cubicBezTo>
                      <a:pt x="18986" y="26439"/>
                      <a:pt x="18944" y="26426"/>
                      <a:pt x="18896" y="26397"/>
                    </a:cubicBezTo>
                    <a:cubicBezTo>
                      <a:pt x="18754" y="26293"/>
                      <a:pt x="18587" y="26243"/>
                      <a:pt x="18418" y="26243"/>
                    </a:cubicBezTo>
                    <a:cubicBezTo>
                      <a:pt x="18277" y="26243"/>
                      <a:pt x="18134" y="26279"/>
                      <a:pt x="18003" y="26349"/>
                    </a:cubicBezTo>
                    <a:cubicBezTo>
                      <a:pt x="17920" y="26398"/>
                      <a:pt x="17820" y="26422"/>
                      <a:pt x="17721" y="26422"/>
                    </a:cubicBezTo>
                    <a:cubicBezTo>
                      <a:pt x="17650" y="26422"/>
                      <a:pt x="17580" y="26410"/>
                      <a:pt x="17515" y="26385"/>
                    </a:cubicBezTo>
                    <a:cubicBezTo>
                      <a:pt x="17387" y="26329"/>
                      <a:pt x="17252" y="26301"/>
                      <a:pt x="17120" y="26301"/>
                    </a:cubicBezTo>
                    <a:cubicBezTo>
                      <a:pt x="16944" y="26301"/>
                      <a:pt x="16771" y="26350"/>
                      <a:pt x="16622" y="26445"/>
                    </a:cubicBezTo>
                    <a:cubicBezTo>
                      <a:pt x="16561" y="26482"/>
                      <a:pt x="16500" y="26494"/>
                      <a:pt x="16438" y="26494"/>
                    </a:cubicBezTo>
                    <a:cubicBezTo>
                      <a:pt x="16321" y="26494"/>
                      <a:pt x="16203" y="26450"/>
                      <a:pt x="16088" y="26450"/>
                    </a:cubicBezTo>
                    <a:cubicBezTo>
                      <a:pt x="16015" y="26450"/>
                      <a:pt x="15942" y="26468"/>
                      <a:pt x="15872" y="26528"/>
                    </a:cubicBezTo>
                    <a:cubicBezTo>
                      <a:pt x="15551" y="26302"/>
                      <a:pt x="15193" y="26361"/>
                      <a:pt x="14860" y="26302"/>
                    </a:cubicBezTo>
                    <a:cubicBezTo>
                      <a:pt x="14600" y="26261"/>
                      <a:pt x="14345" y="26082"/>
                      <a:pt x="14089" y="26082"/>
                    </a:cubicBezTo>
                    <a:cubicBezTo>
                      <a:pt x="13970" y="26082"/>
                      <a:pt x="13850" y="26121"/>
                      <a:pt x="13729" y="26230"/>
                    </a:cubicBezTo>
                    <a:cubicBezTo>
                      <a:pt x="13705" y="26242"/>
                      <a:pt x="13681" y="26248"/>
                      <a:pt x="13659" y="26248"/>
                    </a:cubicBezTo>
                    <a:cubicBezTo>
                      <a:pt x="13637" y="26248"/>
                      <a:pt x="13616" y="26242"/>
                      <a:pt x="13598" y="26230"/>
                    </a:cubicBezTo>
                    <a:cubicBezTo>
                      <a:pt x="13122" y="25897"/>
                      <a:pt x="12562" y="26075"/>
                      <a:pt x="12074" y="25837"/>
                    </a:cubicBezTo>
                    <a:cubicBezTo>
                      <a:pt x="11996" y="25796"/>
                      <a:pt x="11910" y="25775"/>
                      <a:pt x="11822" y="25775"/>
                    </a:cubicBezTo>
                    <a:cubicBezTo>
                      <a:pt x="11735" y="25775"/>
                      <a:pt x="11645" y="25796"/>
                      <a:pt x="11562" y="25837"/>
                    </a:cubicBezTo>
                    <a:cubicBezTo>
                      <a:pt x="11407" y="25909"/>
                      <a:pt x="11240" y="25956"/>
                      <a:pt x="11062" y="25968"/>
                    </a:cubicBezTo>
                    <a:cubicBezTo>
                      <a:pt x="10769" y="25980"/>
                      <a:pt x="10473" y="26000"/>
                      <a:pt x="10178" y="26000"/>
                    </a:cubicBezTo>
                    <a:cubicBezTo>
                      <a:pt x="9862" y="26000"/>
                      <a:pt x="9548" y="25977"/>
                      <a:pt x="9240" y="25897"/>
                    </a:cubicBezTo>
                    <a:cubicBezTo>
                      <a:pt x="9203" y="25886"/>
                      <a:pt x="9163" y="25880"/>
                      <a:pt x="9124" y="25880"/>
                    </a:cubicBezTo>
                    <a:cubicBezTo>
                      <a:pt x="9076" y="25880"/>
                      <a:pt x="9029" y="25889"/>
                      <a:pt x="8990" y="25909"/>
                    </a:cubicBezTo>
                    <a:cubicBezTo>
                      <a:pt x="8790" y="25994"/>
                      <a:pt x="8592" y="26028"/>
                      <a:pt x="8394" y="26028"/>
                    </a:cubicBezTo>
                    <a:cubicBezTo>
                      <a:pt x="8121" y="26028"/>
                      <a:pt x="7849" y="25963"/>
                      <a:pt x="7573" y="25873"/>
                    </a:cubicBezTo>
                    <a:cubicBezTo>
                      <a:pt x="7465" y="25831"/>
                      <a:pt x="7327" y="25784"/>
                      <a:pt x="7209" y="25784"/>
                    </a:cubicBezTo>
                    <a:cubicBezTo>
                      <a:pt x="7159" y="25784"/>
                      <a:pt x="7112" y="25792"/>
                      <a:pt x="7073" y="25814"/>
                    </a:cubicBezTo>
                    <a:cubicBezTo>
                      <a:pt x="6975" y="25853"/>
                      <a:pt x="6860" y="25876"/>
                      <a:pt x="6749" y="25876"/>
                    </a:cubicBezTo>
                    <a:cubicBezTo>
                      <a:pt x="6726" y="25876"/>
                      <a:pt x="6703" y="25875"/>
                      <a:pt x="6680" y="25873"/>
                    </a:cubicBezTo>
                    <a:cubicBezTo>
                      <a:pt x="6637" y="25869"/>
                      <a:pt x="6593" y="25866"/>
                      <a:pt x="6550" y="25866"/>
                    </a:cubicBezTo>
                    <a:cubicBezTo>
                      <a:pt x="6474" y="25866"/>
                      <a:pt x="6399" y="25874"/>
                      <a:pt x="6323" y="25897"/>
                    </a:cubicBezTo>
                    <a:cubicBezTo>
                      <a:pt x="6179" y="25964"/>
                      <a:pt x="6028" y="25996"/>
                      <a:pt x="5877" y="25996"/>
                    </a:cubicBezTo>
                    <a:cubicBezTo>
                      <a:pt x="5654" y="25996"/>
                      <a:pt x="5432" y="25925"/>
                      <a:pt x="5240" y="25790"/>
                    </a:cubicBezTo>
                    <a:cubicBezTo>
                      <a:pt x="5061" y="25647"/>
                      <a:pt x="4859" y="25528"/>
                      <a:pt x="4644" y="25468"/>
                    </a:cubicBezTo>
                    <a:cubicBezTo>
                      <a:pt x="4537" y="25433"/>
                      <a:pt x="4430" y="25409"/>
                      <a:pt x="4323" y="25409"/>
                    </a:cubicBezTo>
                    <a:cubicBezTo>
                      <a:pt x="4263" y="25403"/>
                      <a:pt x="4204" y="25400"/>
                      <a:pt x="4144" y="25400"/>
                    </a:cubicBezTo>
                    <a:cubicBezTo>
                      <a:pt x="4085" y="25400"/>
                      <a:pt x="4025" y="25403"/>
                      <a:pt x="3966" y="25409"/>
                    </a:cubicBezTo>
                    <a:cubicBezTo>
                      <a:pt x="3952" y="25411"/>
                      <a:pt x="3939" y="25412"/>
                      <a:pt x="3927" y="25412"/>
                    </a:cubicBezTo>
                    <a:cubicBezTo>
                      <a:pt x="3799" y="25412"/>
                      <a:pt x="3734" y="25303"/>
                      <a:pt x="3680" y="25194"/>
                    </a:cubicBezTo>
                    <a:cubicBezTo>
                      <a:pt x="3597" y="25004"/>
                      <a:pt x="3359" y="25099"/>
                      <a:pt x="3251" y="24980"/>
                    </a:cubicBezTo>
                    <a:cubicBezTo>
                      <a:pt x="3180" y="24897"/>
                      <a:pt x="3108" y="24813"/>
                      <a:pt x="3049" y="24742"/>
                    </a:cubicBezTo>
                    <a:cubicBezTo>
                      <a:pt x="2978" y="24659"/>
                      <a:pt x="2918" y="24575"/>
                      <a:pt x="2858" y="24492"/>
                    </a:cubicBezTo>
                    <a:cubicBezTo>
                      <a:pt x="2835" y="24468"/>
                      <a:pt x="2787" y="24456"/>
                      <a:pt x="2751" y="24444"/>
                    </a:cubicBezTo>
                    <a:cubicBezTo>
                      <a:pt x="2608" y="24397"/>
                      <a:pt x="2501" y="24290"/>
                      <a:pt x="2454" y="24147"/>
                    </a:cubicBezTo>
                    <a:cubicBezTo>
                      <a:pt x="2394" y="24004"/>
                      <a:pt x="2275" y="23909"/>
                      <a:pt x="2120" y="23885"/>
                    </a:cubicBezTo>
                    <a:cubicBezTo>
                      <a:pt x="2061" y="23861"/>
                      <a:pt x="2049" y="23742"/>
                      <a:pt x="2025" y="23658"/>
                    </a:cubicBezTo>
                    <a:cubicBezTo>
                      <a:pt x="1954" y="23385"/>
                      <a:pt x="1811" y="23123"/>
                      <a:pt x="1584" y="22932"/>
                    </a:cubicBezTo>
                    <a:cubicBezTo>
                      <a:pt x="1537" y="22885"/>
                      <a:pt x="1442" y="22825"/>
                      <a:pt x="1430" y="22754"/>
                    </a:cubicBezTo>
                    <a:cubicBezTo>
                      <a:pt x="1394" y="22492"/>
                      <a:pt x="1334" y="22230"/>
                      <a:pt x="1251" y="21980"/>
                    </a:cubicBezTo>
                    <a:lnTo>
                      <a:pt x="1156" y="21599"/>
                    </a:lnTo>
                    <a:cubicBezTo>
                      <a:pt x="1132" y="21539"/>
                      <a:pt x="1120" y="21480"/>
                      <a:pt x="1096" y="21408"/>
                    </a:cubicBezTo>
                    <a:lnTo>
                      <a:pt x="1073" y="21218"/>
                    </a:lnTo>
                    <a:cubicBezTo>
                      <a:pt x="1073" y="21111"/>
                      <a:pt x="1073" y="21015"/>
                      <a:pt x="1096" y="20920"/>
                    </a:cubicBezTo>
                    <a:cubicBezTo>
                      <a:pt x="1120" y="20825"/>
                      <a:pt x="1168" y="20730"/>
                      <a:pt x="1192" y="20634"/>
                    </a:cubicBezTo>
                    <a:cubicBezTo>
                      <a:pt x="1227" y="20515"/>
                      <a:pt x="1215" y="20396"/>
                      <a:pt x="1144" y="20289"/>
                    </a:cubicBezTo>
                    <a:cubicBezTo>
                      <a:pt x="1025" y="20099"/>
                      <a:pt x="1025" y="19860"/>
                      <a:pt x="1144" y="19670"/>
                    </a:cubicBezTo>
                    <a:cubicBezTo>
                      <a:pt x="1215" y="19551"/>
                      <a:pt x="1251" y="19420"/>
                      <a:pt x="1227" y="19289"/>
                    </a:cubicBezTo>
                    <a:cubicBezTo>
                      <a:pt x="1073" y="18777"/>
                      <a:pt x="1168" y="18265"/>
                      <a:pt x="1251" y="17753"/>
                    </a:cubicBezTo>
                    <a:cubicBezTo>
                      <a:pt x="1299" y="17539"/>
                      <a:pt x="1263" y="17301"/>
                      <a:pt x="1144" y="17110"/>
                    </a:cubicBezTo>
                    <a:cubicBezTo>
                      <a:pt x="1108" y="17074"/>
                      <a:pt x="1084" y="17027"/>
                      <a:pt x="1096" y="17003"/>
                    </a:cubicBezTo>
                    <a:cubicBezTo>
                      <a:pt x="1120" y="16920"/>
                      <a:pt x="1180" y="16836"/>
                      <a:pt x="1215" y="16753"/>
                    </a:cubicBezTo>
                    <a:cubicBezTo>
                      <a:pt x="1358" y="16431"/>
                      <a:pt x="1525" y="16122"/>
                      <a:pt x="1287" y="15765"/>
                    </a:cubicBezTo>
                    <a:cubicBezTo>
                      <a:pt x="1180" y="15622"/>
                      <a:pt x="1180" y="15431"/>
                      <a:pt x="1096" y="15265"/>
                    </a:cubicBezTo>
                    <a:cubicBezTo>
                      <a:pt x="1025" y="15157"/>
                      <a:pt x="1013" y="15015"/>
                      <a:pt x="1061" y="14895"/>
                    </a:cubicBezTo>
                    <a:cubicBezTo>
                      <a:pt x="1192" y="14610"/>
                      <a:pt x="1251" y="14300"/>
                      <a:pt x="1239" y="14003"/>
                    </a:cubicBezTo>
                    <a:cubicBezTo>
                      <a:pt x="1251" y="13383"/>
                      <a:pt x="1251" y="12776"/>
                      <a:pt x="1239" y="12169"/>
                    </a:cubicBezTo>
                    <a:cubicBezTo>
                      <a:pt x="1215" y="11990"/>
                      <a:pt x="1168" y="11824"/>
                      <a:pt x="1108" y="11657"/>
                    </a:cubicBezTo>
                    <a:cubicBezTo>
                      <a:pt x="1096" y="11586"/>
                      <a:pt x="1049" y="11478"/>
                      <a:pt x="1084" y="11419"/>
                    </a:cubicBezTo>
                    <a:cubicBezTo>
                      <a:pt x="1287" y="11086"/>
                      <a:pt x="1227" y="10728"/>
                      <a:pt x="1227" y="10383"/>
                    </a:cubicBezTo>
                    <a:cubicBezTo>
                      <a:pt x="1239" y="10038"/>
                      <a:pt x="1227" y="9692"/>
                      <a:pt x="1203" y="9347"/>
                    </a:cubicBezTo>
                    <a:cubicBezTo>
                      <a:pt x="1144" y="8907"/>
                      <a:pt x="1192" y="8466"/>
                      <a:pt x="1334" y="8049"/>
                    </a:cubicBezTo>
                    <a:cubicBezTo>
                      <a:pt x="1406" y="7871"/>
                      <a:pt x="1370" y="7680"/>
                      <a:pt x="1239" y="7549"/>
                    </a:cubicBezTo>
                    <a:cubicBezTo>
                      <a:pt x="1132" y="7406"/>
                      <a:pt x="1061" y="7240"/>
                      <a:pt x="1037" y="7061"/>
                    </a:cubicBezTo>
                    <a:cubicBezTo>
                      <a:pt x="1025" y="6978"/>
                      <a:pt x="1025" y="6883"/>
                      <a:pt x="1013" y="6799"/>
                    </a:cubicBezTo>
                    <a:cubicBezTo>
                      <a:pt x="1013" y="6716"/>
                      <a:pt x="1025" y="6644"/>
                      <a:pt x="1025" y="6561"/>
                    </a:cubicBezTo>
                    <a:cubicBezTo>
                      <a:pt x="1037" y="6490"/>
                      <a:pt x="1037" y="6406"/>
                      <a:pt x="1061" y="6335"/>
                    </a:cubicBezTo>
                    <a:cubicBezTo>
                      <a:pt x="1061" y="6287"/>
                      <a:pt x="1073" y="6252"/>
                      <a:pt x="1061" y="6216"/>
                    </a:cubicBezTo>
                    <a:cubicBezTo>
                      <a:pt x="1073" y="6180"/>
                      <a:pt x="1073" y="6133"/>
                      <a:pt x="1061" y="6097"/>
                    </a:cubicBezTo>
                    <a:cubicBezTo>
                      <a:pt x="1168" y="5906"/>
                      <a:pt x="1251" y="5716"/>
                      <a:pt x="1334" y="5525"/>
                    </a:cubicBezTo>
                    <a:cubicBezTo>
                      <a:pt x="1370" y="5430"/>
                      <a:pt x="1406" y="5335"/>
                      <a:pt x="1430" y="5240"/>
                    </a:cubicBezTo>
                    <a:cubicBezTo>
                      <a:pt x="1454" y="5144"/>
                      <a:pt x="1501" y="5049"/>
                      <a:pt x="1525" y="4954"/>
                    </a:cubicBezTo>
                    <a:cubicBezTo>
                      <a:pt x="1632" y="4549"/>
                      <a:pt x="1799" y="4180"/>
                      <a:pt x="2025" y="3835"/>
                    </a:cubicBezTo>
                    <a:cubicBezTo>
                      <a:pt x="2085" y="3727"/>
                      <a:pt x="2120" y="3608"/>
                      <a:pt x="2120" y="3489"/>
                    </a:cubicBezTo>
                    <a:cubicBezTo>
                      <a:pt x="2120" y="3406"/>
                      <a:pt x="2132" y="3311"/>
                      <a:pt x="2156" y="3227"/>
                    </a:cubicBezTo>
                    <a:cubicBezTo>
                      <a:pt x="2192" y="3156"/>
                      <a:pt x="2239" y="3085"/>
                      <a:pt x="2299" y="3025"/>
                    </a:cubicBezTo>
                    <a:cubicBezTo>
                      <a:pt x="2406" y="2906"/>
                      <a:pt x="2573" y="2834"/>
                      <a:pt x="2739" y="2811"/>
                    </a:cubicBezTo>
                    <a:cubicBezTo>
                      <a:pt x="2882" y="2799"/>
                      <a:pt x="3001" y="2751"/>
                      <a:pt x="3025" y="2620"/>
                    </a:cubicBezTo>
                    <a:cubicBezTo>
                      <a:pt x="3085" y="2418"/>
                      <a:pt x="3204" y="2239"/>
                      <a:pt x="3370" y="2108"/>
                    </a:cubicBezTo>
                    <a:cubicBezTo>
                      <a:pt x="3454" y="2049"/>
                      <a:pt x="3537" y="1989"/>
                      <a:pt x="3632" y="1942"/>
                    </a:cubicBezTo>
                    <a:lnTo>
                      <a:pt x="3763" y="1858"/>
                    </a:lnTo>
                    <a:cubicBezTo>
                      <a:pt x="3799" y="1822"/>
                      <a:pt x="3847" y="1811"/>
                      <a:pt x="3894" y="1775"/>
                    </a:cubicBezTo>
                    <a:cubicBezTo>
                      <a:pt x="3974" y="1743"/>
                      <a:pt x="4053" y="1727"/>
                      <a:pt x="4136" y="1727"/>
                    </a:cubicBezTo>
                    <a:cubicBezTo>
                      <a:pt x="4177" y="1727"/>
                      <a:pt x="4220" y="1731"/>
                      <a:pt x="4263" y="1739"/>
                    </a:cubicBezTo>
                    <a:cubicBezTo>
                      <a:pt x="4329" y="1749"/>
                      <a:pt x="4391" y="1757"/>
                      <a:pt x="4448" y="1757"/>
                    </a:cubicBezTo>
                    <a:cubicBezTo>
                      <a:pt x="4590" y="1757"/>
                      <a:pt x="4710" y="1713"/>
                      <a:pt x="4811" y="1561"/>
                    </a:cubicBezTo>
                    <a:cubicBezTo>
                      <a:pt x="4883" y="1465"/>
                      <a:pt x="4990" y="1394"/>
                      <a:pt x="5121" y="1358"/>
                    </a:cubicBezTo>
                    <a:cubicBezTo>
                      <a:pt x="5180" y="1334"/>
                      <a:pt x="5240" y="1322"/>
                      <a:pt x="5299" y="1310"/>
                    </a:cubicBezTo>
                    <a:cubicBezTo>
                      <a:pt x="5359" y="1299"/>
                      <a:pt x="5418" y="1299"/>
                      <a:pt x="5478" y="1287"/>
                    </a:cubicBezTo>
                    <a:cubicBezTo>
                      <a:pt x="5585" y="1287"/>
                      <a:pt x="5645" y="1370"/>
                      <a:pt x="5621" y="1501"/>
                    </a:cubicBezTo>
                    <a:cubicBezTo>
                      <a:pt x="5610" y="1606"/>
                      <a:pt x="5646" y="1721"/>
                      <a:pt x="5704" y="1721"/>
                    </a:cubicBezTo>
                    <a:cubicBezTo>
                      <a:pt x="5712" y="1721"/>
                      <a:pt x="5720" y="1719"/>
                      <a:pt x="5728" y="1715"/>
                    </a:cubicBezTo>
                    <a:lnTo>
                      <a:pt x="5918" y="1644"/>
                    </a:lnTo>
                    <a:cubicBezTo>
                      <a:pt x="5978" y="1620"/>
                      <a:pt x="6037" y="1596"/>
                      <a:pt x="6109" y="1584"/>
                    </a:cubicBezTo>
                    <a:cubicBezTo>
                      <a:pt x="6240" y="1537"/>
                      <a:pt x="6371" y="1501"/>
                      <a:pt x="6514" y="1477"/>
                    </a:cubicBezTo>
                    <a:cubicBezTo>
                      <a:pt x="6762" y="1428"/>
                      <a:pt x="7018" y="1403"/>
                      <a:pt x="7269" y="1403"/>
                    </a:cubicBezTo>
                    <a:cubicBezTo>
                      <a:pt x="7319" y="1403"/>
                      <a:pt x="7369" y="1404"/>
                      <a:pt x="7419" y="1406"/>
                    </a:cubicBezTo>
                    <a:cubicBezTo>
                      <a:pt x="7448" y="1408"/>
                      <a:pt x="7477" y="1409"/>
                      <a:pt x="7505" y="1409"/>
                    </a:cubicBezTo>
                    <a:cubicBezTo>
                      <a:pt x="7654" y="1409"/>
                      <a:pt x="7801" y="1382"/>
                      <a:pt x="7931" y="1322"/>
                    </a:cubicBezTo>
                    <a:cubicBezTo>
                      <a:pt x="8078" y="1231"/>
                      <a:pt x="8245" y="1187"/>
                      <a:pt x="8413" y="1187"/>
                    </a:cubicBezTo>
                    <a:cubicBezTo>
                      <a:pt x="8596" y="1187"/>
                      <a:pt x="8781" y="1240"/>
                      <a:pt x="8943" y="1346"/>
                    </a:cubicBezTo>
                    <a:lnTo>
                      <a:pt x="9455" y="1239"/>
                    </a:lnTo>
                    <a:cubicBezTo>
                      <a:pt x="9651" y="1352"/>
                      <a:pt x="9851" y="1400"/>
                      <a:pt x="10051" y="1400"/>
                    </a:cubicBezTo>
                    <a:cubicBezTo>
                      <a:pt x="10274" y="1400"/>
                      <a:pt x="10497" y="1340"/>
                      <a:pt x="10717" y="1239"/>
                    </a:cubicBezTo>
                    <a:cubicBezTo>
                      <a:pt x="10777" y="1254"/>
                      <a:pt x="10838" y="1260"/>
                      <a:pt x="10899" y="1260"/>
                    </a:cubicBezTo>
                    <a:cubicBezTo>
                      <a:pt x="11103" y="1260"/>
                      <a:pt x="11309" y="1195"/>
                      <a:pt x="11511" y="1195"/>
                    </a:cubicBezTo>
                    <a:cubicBezTo>
                      <a:pt x="11629" y="1195"/>
                      <a:pt x="11745" y="1217"/>
                      <a:pt x="11860" y="1287"/>
                    </a:cubicBezTo>
                    <a:cubicBezTo>
                      <a:pt x="11923" y="1252"/>
                      <a:pt x="11985" y="1239"/>
                      <a:pt x="12046" y="1239"/>
                    </a:cubicBezTo>
                    <a:cubicBezTo>
                      <a:pt x="12231" y="1239"/>
                      <a:pt x="12410" y="1359"/>
                      <a:pt x="12601" y="1359"/>
                    </a:cubicBezTo>
                    <a:cubicBezTo>
                      <a:pt x="12608" y="1359"/>
                      <a:pt x="12615" y="1358"/>
                      <a:pt x="12622" y="1358"/>
                    </a:cubicBezTo>
                    <a:cubicBezTo>
                      <a:pt x="12884" y="1358"/>
                      <a:pt x="13145" y="1310"/>
                      <a:pt x="13395" y="1215"/>
                    </a:cubicBezTo>
                    <a:cubicBezTo>
                      <a:pt x="13400" y="1214"/>
                      <a:pt x="13405" y="1213"/>
                      <a:pt x="13410" y="1213"/>
                    </a:cubicBezTo>
                    <a:cubicBezTo>
                      <a:pt x="13444" y="1213"/>
                      <a:pt x="13484" y="1244"/>
                      <a:pt x="13515" y="1275"/>
                    </a:cubicBezTo>
                    <a:cubicBezTo>
                      <a:pt x="13626" y="1344"/>
                      <a:pt x="13753" y="1381"/>
                      <a:pt x="13879" y="1381"/>
                    </a:cubicBezTo>
                    <a:cubicBezTo>
                      <a:pt x="13970" y="1381"/>
                      <a:pt x="14061" y="1362"/>
                      <a:pt x="14146" y="1322"/>
                    </a:cubicBezTo>
                    <a:cubicBezTo>
                      <a:pt x="14242" y="1271"/>
                      <a:pt x="14348" y="1242"/>
                      <a:pt x="14454" y="1242"/>
                    </a:cubicBezTo>
                    <a:cubicBezTo>
                      <a:pt x="14518" y="1242"/>
                      <a:pt x="14583" y="1252"/>
                      <a:pt x="14646" y="1275"/>
                    </a:cubicBezTo>
                    <a:cubicBezTo>
                      <a:pt x="14799" y="1345"/>
                      <a:pt x="14962" y="1381"/>
                      <a:pt x="15125" y="1381"/>
                    </a:cubicBezTo>
                    <a:cubicBezTo>
                      <a:pt x="15266" y="1381"/>
                      <a:pt x="15406" y="1354"/>
                      <a:pt x="15539" y="1299"/>
                    </a:cubicBezTo>
                    <a:cubicBezTo>
                      <a:pt x="15604" y="1259"/>
                      <a:pt x="15673" y="1242"/>
                      <a:pt x="15742" y="1242"/>
                    </a:cubicBezTo>
                    <a:cubicBezTo>
                      <a:pt x="15798" y="1242"/>
                      <a:pt x="15854" y="1253"/>
                      <a:pt x="15908" y="1275"/>
                    </a:cubicBezTo>
                    <a:cubicBezTo>
                      <a:pt x="16213" y="1423"/>
                      <a:pt x="16540" y="1497"/>
                      <a:pt x="16871" y="1497"/>
                    </a:cubicBezTo>
                    <a:cubicBezTo>
                      <a:pt x="17018" y="1497"/>
                      <a:pt x="17166" y="1483"/>
                      <a:pt x="17313" y="1453"/>
                    </a:cubicBezTo>
                    <a:cubicBezTo>
                      <a:pt x="17319" y="1452"/>
                      <a:pt x="17325" y="1451"/>
                      <a:pt x="17332" y="1451"/>
                    </a:cubicBezTo>
                    <a:cubicBezTo>
                      <a:pt x="17417" y="1451"/>
                      <a:pt x="17509" y="1565"/>
                      <a:pt x="17608" y="1565"/>
                    </a:cubicBezTo>
                    <a:cubicBezTo>
                      <a:pt x="17628" y="1565"/>
                      <a:pt x="17649" y="1560"/>
                      <a:pt x="17670" y="1549"/>
                    </a:cubicBezTo>
                    <a:cubicBezTo>
                      <a:pt x="17917" y="1416"/>
                      <a:pt x="18170" y="1364"/>
                      <a:pt x="18424" y="1364"/>
                    </a:cubicBezTo>
                    <a:cubicBezTo>
                      <a:pt x="18647" y="1364"/>
                      <a:pt x="18869" y="1404"/>
                      <a:pt x="19087" y="1465"/>
                    </a:cubicBezTo>
                    <a:cubicBezTo>
                      <a:pt x="19432" y="1549"/>
                      <a:pt x="19765" y="1489"/>
                      <a:pt x="20111" y="1596"/>
                    </a:cubicBezTo>
                    <a:cubicBezTo>
                      <a:pt x="20156" y="1611"/>
                      <a:pt x="20202" y="1618"/>
                      <a:pt x="20248" y="1618"/>
                    </a:cubicBezTo>
                    <a:cubicBezTo>
                      <a:pt x="20433" y="1618"/>
                      <a:pt x="20622" y="1517"/>
                      <a:pt x="20822" y="1517"/>
                    </a:cubicBezTo>
                    <a:cubicBezTo>
                      <a:pt x="20881" y="1517"/>
                      <a:pt x="20942" y="1526"/>
                      <a:pt x="21004" y="1549"/>
                    </a:cubicBezTo>
                    <a:cubicBezTo>
                      <a:pt x="21158" y="1600"/>
                      <a:pt x="21319" y="1610"/>
                      <a:pt x="21483" y="1610"/>
                    </a:cubicBezTo>
                    <a:cubicBezTo>
                      <a:pt x="21584" y="1610"/>
                      <a:pt x="21687" y="1606"/>
                      <a:pt x="21790" y="1606"/>
                    </a:cubicBezTo>
                    <a:cubicBezTo>
                      <a:pt x="21829" y="1606"/>
                      <a:pt x="21869" y="1607"/>
                      <a:pt x="21908" y="1608"/>
                    </a:cubicBezTo>
                    <a:cubicBezTo>
                      <a:pt x="22039" y="1608"/>
                      <a:pt x="22174" y="1639"/>
                      <a:pt x="22305" y="1639"/>
                    </a:cubicBezTo>
                    <a:cubicBezTo>
                      <a:pt x="22389" y="1639"/>
                      <a:pt x="22472" y="1626"/>
                      <a:pt x="22551" y="1584"/>
                    </a:cubicBezTo>
                    <a:cubicBezTo>
                      <a:pt x="22640" y="1530"/>
                      <a:pt x="22740" y="1503"/>
                      <a:pt x="22838" y="1503"/>
                    </a:cubicBezTo>
                    <a:cubicBezTo>
                      <a:pt x="22912" y="1503"/>
                      <a:pt x="22985" y="1518"/>
                      <a:pt x="23051" y="1549"/>
                    </a:cubicBezTo>
                    <a:cubicBezTo>
                      <a:pt x="23167" y="1603"/>
                      <a:pt x="23291" y="1630"/>
                      <a:pt x="23415" y="1630"/>
                    </a:cubicBezTo>
                    <a:cubicBezTo>
                      <a:pt x="23508" y="1630"/>
                      <a:pt x="23603" y="1615"/>
                      <a:pt x="23694" y="1584"/>
                    </a:cubicBezTo>
                    <a:cubicBezTo>
                      <a:pt x="23935" y="1516"/>
                      <a:pt x="24165" y="1369"/>
                      <a:pt x="24426" y="1369"/>
                    </a:cubicBezTo>
                    <a:cubicBezTo>
                      <a:pt x="24436" y="1369"/>
                      <a:pt x="24446" y="1370"/>
                      <a:pt x="24456" y="1370"/>
                    </a:cubicBezTo>
                    <a:cubicBezTo>
                      <a:pt x="24668" y="1379"/>
                      <a:pt x="24852" y="1503"/>
                      <a:pt x="25045" y="1503"/>
                    </a:cubicBezTo>
                    <a:cubicBezTo>
                      <a:pt x="25102" y="1503"/>
                      <a:pt x="25159" y="1492"/>
                      <a:pt x="25218" y="1465"/>
                    </a:cubicBezTo>
                    <a:cubicBezTo>
                      <a:pt x="25446" y="1584"/>
                      <a:pt x="25674" y="1598"/>
                      <a:pt x="25907" y="1598"/>
                    </a:cubicBezTo>
                    <a:cubicBezTo>
                      <a:pt x="25978" y="1598"/>
                      <a:pt x="26050" y="1596"/>
                      <a:pt x="26123" y="1596"/>
                    </a:cubicBezTo>
                    <a:lnTo>
                      <a:pt x="28481" y="1549"/>
                    </a:lnTo>
                    <a:cubicBezTo>
                      <a:pt x="28514" y="1550"/>
                      <a:pt x="28547" y="1550"/>
                      <a:pt x="28580" y="1550"/>
                    </a:cubicBezTo>
                    <a:cubicBezTo>
                      <a:pt x="28939" y="1550"/>
                      <a:pt x="29297" y="1491"/>
                      <a:pt x="29636" y="1382"/>
                    </a:cubicBezTo>
                    <a:cubicBezTo>
                      <a:pt x="29797" y="1331"/>
                      <a:pt x="29958" y="1306"/>
                      <a:pt x="30119" y="1306"/>
                    </a:cubicBezTo>
                    <a:cubicBezTo>
                      <a:pt x="30220" y="1306"/>
                      <a:pt x="30321" y="1316"/>
                      <a:pt x="30421" y="1334"/>
                    </a:cubicBezTo>
                    <a:cubicBezTo>
                      <a:pt x="30615" y="1358"/>
                      <a:pt x="30798" y="1441"/>
                      <a:pt x="30985" y="1441"/>
                    </a:cubicBezTo>
                    <a:cubicBezTo>
                      <a:pt x="31085" y="1441"/>
                      <a:pt x="31186" y="1417"/>
                      <a:pt x="31291" y="1346"/>
                    </a:cubicBezTo>
                    <a:cubicBezTo>
                      <a:pt x="31500" y="1391"/>
                      <a:pt x="31709" y="1506"/>
                      <a:pt x="31921" y="1506"/>
                    </a:cubicBezTo>
                    <a:cubicBezTo>
                      <a:pt x="32047" y="1506"/>
                      <a:pt x="32174" y="1466"/>
                      <a:pt x="32303" y="1346"/>
                    </a:cubicBezTo>
                    <a:cubicBezTo>
                      <a:pt x="32319" y="1330"/>
                      <a:pt x="32344" y="1323"/>
                      <a:pt x="32373" y="1323"/>
                    </a:cubicBezTo>
                    <a:cubicBezTo>
                      <a:pt x="32428" y="1323"/>
                      <a:pt x="32498" y="1347"/>
                      <a:pt x="32553" y="1370"/>
                    </a:cubicBezTo>
                    <a:cubicBezTo>
                      <a:pt x="32911" y="1508"/>
                      <a:pt x="33273" y="1567"/>
                      <a:pt x="33636" y="1567"/>
                    </a:cubicBezTo>
                    <a:cubicBezTo>
                      <a:pt x="33961" y="1567"/>
                      <a:pt x="34286" y="1520"/>
                      <a:pt x="34612" y="1441"/>
                    </a:cubicBezTo>
                    <a:cubicBezTo>
                      <a:pt x="34696" y="1418"/>
                      <a:pt x="34782" y="1406"/>
                      <a:pt x="34868" y="1406"/>
                    </a:cubicBezTo>
                    <a:cubicBezTo>
                      <a:pt x="34955" y="1406"/>
                      <a:pt x="35041" y="1418"/>
                      <a:pt x="35124" y="1441"/>
                    </a:cubicBezTo>
                    <a:cubicBezTo>
                      <a:pt x="35192" y="1468"/>
                      <a:pt x="35259" y="1479"/>
                      <a:pt x="35327" y="1479"/>
                    </a:cubicBezTo>
                    <a:cubicBezTo>
                      <a:pt x="35474" y="1479"/>
                      <a:pt x="35621" y="1427"/>
                      <a:pt x="35767" y="1370"/>
                    </a:cubicBezTo>
                    <a:cubicBezTo>
                      <a:pt x="35847" y="1338"/>
                      <a:pt x="35953" y="1301"/>
                      <a:pt x="36035" y="1301"/>
                    </a:cubicBezTo>
                    <a:cubicBezTo>
                      <a:pt x="36077" y="1301"/>
                      <a:pt x="36113" y="1310"/>
                      <a:pt x="36136" y="1334"/>
                    </a:cubicBezTo>
                    <a:cubicBezTo>
                      <a:pt x="36494" y="1632"/>
                      <a:pt x="36922" y="1441"/>
                      <a:pt x="37279" y="1632"/>
                    </a:cubicBezTo>
                    <a:cubicBezTo>
                      <a:pt x="37462" y="1737"/>
                      <a:pt x="37670" y="1789"/>
                      <a:pt x="37878" y="1789"/>
                    </a:cubicBezTo>
                    <a:cubicBezTo>
                      <a:pt x="38022" y="1789"/>
                      <a:pt x="38167" y="1764"/>
                      <a:pt x="38303" y="1715"/>
                    </a:cubicBezTo>
                    <a:cubicBezTo>
                      <a:pt x="38367" y="1690"/>
                      <a:pt x="38427" y="1683"/>
                      <a:pt x="38486" y="1683"/>
                    </a:cubicBezTo>
                    <a:cubicBezTo>
                      <a:pt x="38568" y="1683"/>
                      <a:pt x="38646" y="1697"/>
                      <a:pt x="38727" y="1697"/>
                    </a:cubicBezTo>
                    <a:cubicBezTo>
                      <a:pt x="38752" y="1697"/>
                      <a:pt x="38778" y="1695"/>
                      <a:pt x="38803" y="1691"/>
                    </a:cubicBezTo>
                    <a:cubicBezTo>
                      <a:pt x="38862" y="1683"/>
                      <a:pt x="38922" y="1679"/>
                      <a:pt x="38981" y="1679"/>
                    </a:cubicBezTo>
                    <a:cubicBezTo>
                      <a:pt x="39088" y="1679"/>
                      <a:pt x="39196" y="1692"/>
                      <a:pt x="39303" y="1715"/>
                    </a:cubicBezTo>
                    <a:cubicBezTo>
                      <a:pt x="39625" y="1787"/>
                      <a:pt x="39947" y="1834"/>
                      <a:pt x="40268" y="1834"/>
                    </a:cubicBezTo>
                    <a:cubicBezTo>
                      <a:pt x="40637" y="1834"/>
                      <a:pt x="41006" y="1773"/>
                      <a:pt x="41375" y="1620"/>
                    </a:cubicBezTo>
                    <a:cubicBezTo>
                      <a:pt x="41441" y="1592"/>
                      <a:pt x="41509" y="1579"/>
                      <a:pt x="41576" y="1579"/>
                    </a:cubicBezTo>
                    <a:cubicBezTo>
                      <a:pt x="41679" y="1579"/>
                      <a:pt x="41781" y="1610"/>
                      <a:pt x="41875" y="1668"/>
                    </a:cubicBezTo>
                    <a:cubicBezTo>
                      <a:pt x="41938" y="1716"/>
                      <a:pt x="42012" y="1741"/>
                      <a:pt x="42087" y="1741"/>
                    </a:cubicBezTo>
                    <a:cubicBezTo>
                      <a:pt x="42141" y="1741"/>
                      <a:pt x="42195" y="1728"/>
                      <a:pt x="42244" y="1703"/>
                    </a:cubicBezTo>
                    <a:cubicBezTo>
                      <a:pt x="42374" y="1635"/>
                      <a:pt x="42514" y="1600"/>
                      <a:pt x="42652" y="1600"/>
                    </a:cubicBezTo>
                    <a:cubicBezTo>
                      <a:pt x="42728" y="1600"/>
                      <a:pt x="42803" y="1611"/>
                      <a:pt x="42875" y="1632"/>
                    </a:cubicBezTo>
                    <a:cubicBezTo>
                      <a:pt x="43125" y="1680"/>
                      <a:pt x="43375" y="1668"/>
                      <a:pt x="43637" y="1715"/>
                    </a:cubicBezTo>
                    <a:cubicBezTo>
                      <a:pt x="43788" y="1748"/>
                      <a:pt x="43947" y="1773"/>
                      <a:pt x="44105" y="1773"/>
                    </a:cubicBezTo>
                    <a:cubicBezTo>
                      <a:pt x="44295" y="1773"/>
                      <a:pt x="44485" y="1736"/>
                      <a:pt x="44661" y="1632"/>
                    </a:cubicBezTo>
                    <a:cubicBezTo>
                      <a:pt x="44801" y="1547"/>
                      <a:pt x="44959" y="1505"/>
                      <a:pt x="45116" y="1505"/>
                    </a:cubicBezTo>
                    <a:cubicBezTo>
                      <a:pt x="45268" y="1505"/>
                      <a:pt x="45420" y="1544"/>
                      <a:pt x="45554" y="1620"/>
                    </a:cubicBezTo>
                    <a:cubicBezTo>
                      <a:pt x="45572" y="1629"/>
                      <a:pt x="45589" y="1633"/>
                      <a:pt x="45607" y="1633"/>
                    </a:cubicBezTo>
                    <a:cubicBezTo>
                      <a:pt x="45661" y="1633"/>
                      <a:pt x="45717" y="1597"/>
                      <a:pt x="45780" y="1561"/>
                    </a:cubicBezTo>
                    <a:cubicBezTo>
                      <a:pt x="45839" y="1527"/>
                      <a:pt x="45898" y="1493"/>
                      <a:pt x="45957" y="1493"/>
                    </a:cubicBezTo>
                    <a:cubicBezTo>
                      <a:pt x="45982" y="1493"/>
                      <a:pt x="46006" y="1499"/>
                      <a:pt x="46031" y="1513"/>
                    </a:cubicBezTo>
                    <a:cubicBezTo>
                      <a:pt x="46161" y="1596"/>
                      <a:pt x="46304" y="1668"/>
                      <a:pt x="46447" y="1727"/>
                    </a:cubicBezTo>
                    <a:cubicBezTo>
                      <a:pt x="46505" y="1753"/>
                      <a:pt x="46565" y="1765"/>
                      <a:pt x="46626" y="1765"/>
                    </a:cubicBezTo>
                    <a:cubicBezTo>
                      <a:pt x="46679" y="1765"/>
                      <a:pt x="46731" y="1756"/>
                      <a:pt x="46781" y="1739"/>
                    </a:cubicBezTo>
                    <a:cubicBezTo>
                      <a:pt x="46910" y="1685"/>
                      <a:pt x="47043" y="1657"/>
                      <a:pt x="47178" y="1657"/>
                    </a:cubicBezTo>
                    <a:cubicBezTo>
                      <a:pt x="47279" y="1657"/>
                      <a:pt x="47381" y="1673"/>
                      <a:pt x="47483" y="1703"/>
                    </a:cubicBezTo>
                    <a:cubicBezTo>
                      <a:pt x="47590" y="1739"/>
                      <a:pt x="47697" y="1787"/>
                      <a:pt x="47793" y="1846"/>
                    </a:cubicBezTo>
                    <a:cubicBezTo>
                      <a:pt x="47888" y="1918"/>
                      <a:pt x="47983" y="1989"/>
                      <a:pt x="48055" y="2084"/>
                    </a:cubicBezTo>
                    <a:cubicBezTo>
                      <a:pt x="48126" y="2168"/>
                      <a:pt x="48221" y="2239"/>
                      <a:pt x="48328" y="2287"/>
                    </a:cubicBezTo>
                    <a:cubicBezTo>
                      <a:pt x="48459" y="2346"/>
                      <a:pt x="48638" y="2346"/>
                      <a:pt x="48757" y="2418"/>
                    </a:cubicBezTo>
                    <a:cubicBezTo>
                      <a:pt x="48828" y="2477"/>
                      <a:pt x="48900" y="2549"/>
                      <a:pt x="48948" y="2632"/>
                    </a:cubicBezTo>
                    <a:cubicBezTo>
                      <a:pt x="48995" y="2715"/>
                      <a:pt x="49055" y="2799"/>
                      <a:pt x="49114" y="2870"/>
                    </a:cubicBezTo>
                    <a:cubicBezTo>
                      <a:pt x="49281" y="3073"/>
                      <a:pt x="49507" y="3227"/>
                      <a:pt x="49757" y="3311"/>
                    </a:cubicBezTo>
                    <a:cubicBezTo>
                      <a:pt x="49864" y="3358"/>
                      <a:pt x="49983" y="3406"/>
                      <a:pt x="50007" y="3537"/>
                    </a:cubicBezTo>
                    <a:cubicBezTo>
                      <a:pt x="50031" y="3620"/>
                      <a:pt x="50079" y="3704"/>
                      <a:pt x="50150" y="3763"/>
                    </a:cubicBezTo>
                    <a:cubicBezTo>
                      <a:pt x="50198" y="3787"/>
                      <a:pt x="50222" y="3823"/>
                      <a:pt x="50257" y="3858"/>
                    </a:cubicBezTo>
                    <a:cubicBezTo>
                      <a:pt x="50293" y="3894"/>
                      <a:pt x="50305" y="3942"/>
                      <a:pt x="50329" y="3989"/>
                    </a:cubicBezTo>
                    <a:cubicBezTo>
                      <a:pt x="50364" y="4156"/>
                      <a:pt x="50662" y="4216"/>
                      <a:pt x="50626" y="4454"/>
                    </a:cubicBezTo>
                    <a:cubicBezTo>
                      <a:pt x="50614" y="4561"/>
                      <a:pt x="50662" y="4656"/>
                      <a:pt x="50745" y="4716"/>
                    </a:cubicBezTo>
                    <a:cubicBezTo>
                      <a:pt x="50829" y="4763"/>
                      <a:pt x="50888" y="4847"/>
                      <a:pt x="50936" y="4942"/>
                    </a:cubicBezTo>
                    <a:cubicBezTo>
                      <a:pt x="50948" y="4966"/>
                      <a:pt x="50960" y="5001"/>
                      <a:pt x="50972" y="5049"/>
                    </a:cubicBezTo>
                    <a:cubicBezTo>
                      <a:pt x="50984" y="5120"/>
                      <a:pt x="50984" y="5204"/>
                      <a:pt x="50960" y="5275"/>
                    </a:cubicBezTo>
                    <a:cubicBezTo>
                      <a:pt x="50900" y="5442"/>
                      <a:pt x="50817" y="5597"/>
                      <a:pt x="50864" y="5740"/>
                    </a:cubicBezTo>
                    <a:lnTo>
                      <a:pt x="50936" y="6097"/>
                    </a:lnTo>
                    <a:cubicBezTo>
                      <a:pt x="50948" y="6156"/>
                      <a:pt x="50960" y="6216"/>
                      <a:pt x="50972" y="6275"/>
                    </a:cubicBezTo>
                    <a:lnTo>
                      <a:pt x="50995" y="6454"/>
                    </a:lnTo>
                    <a:cubicBezTo>
                      <a:pt x="51007" y="6573"/>
                      <a:pt x="51019" y="6692"/>
                      <a:pt x="51031" y="6823"/>
                    </a:cubicBezTo>
                    <a:lnTo>
                      <a:pt x="51055" y="7252"/>
                    </a:lnTo>
                    <a:cubicBezTo>
                      <a:pt x="51412" y="7823"/>
                      <a:pt x="51305" y="8442"/>
                      <a:pt x="51305" y="9050"/>
                    </a:cubicBezTo>
                    <a:cubicBezTo>
                      <a:pt x="51317" y="9228"/>
                      <a:pt x="51269" y="9395"/>
                      <a:pt x="51186" y="9562"/>
                    </a:cubicBezTo>
                    <a:cubicBezTo>
                      <a:pt x="51007" y="9823"/>
                      <a:pt x="51019" y="10169"/>
                      <a:pt x="51222" y="10431"/>
                    </a:cubicBezTo>
                    <a:cubicBezTo>
                      <a:pt x="51317" y="10585"/>
                      <a:pt x="51341" y="10764"/>
                      <a:pt x="51293" y="10943"/>
                    </a:cubicBezTo>
                    <a:cubicBezTo>
                      <a:pt x="51257" y="11109"/>
                      <a:pt x="51091" y="11252"/>
                      <a:pt x="51198" y="11431"/>
                    </a:cubicBezTo>
                    <a:cubicBezTo>
                      <a:pt x="51305" y="11621"/>
                      <a:pt x="51067" y="11859"/>
                      <a:pt x="51245" y="12062"/>
                    </a:cubicBezTo>
                    <a:cubicBezTo>
                      <a:pt x="51198" y="12264"/>
                      <a:pt x="51055" y="12467"/>
                      <a:pt x="51186" y="12693"/>
                    </a:cubicBezTo>
                    <a:cubicBezTo>
                      <a:pt x="51317" y="12907"/>
                      <a:pt x="51103" y="13193"/>
                      <a:pt x="51293" y="13443"/>
                    </a:cubicBezTo>
                    <a:cubicBezTo>
                      <a:pt x="51365" y="13562"/>
                      <a:pt x="51376" y="13705"/>
                      <a:pt x="51317" y="13824"/>
                    </a:cubicBezTo>
                    <a:cubicBezTo>
                      <a:pt x="51186" y="14086"/>
                      <a:pt x="51257" y="14324"/>
                      <a:pt x="51353" y="14586"/>
                    </a:cubicBezTo>
                    <a:cubicBezTo>
                      <a:pt x="51424" y="14800"/>
                      <a:pt x="51400" y="15026"/>
                      <a:pt x="51281" y="15229"/>
                    </a:cubicBezTo>
                    <a:cubicBezTo>
                      <a:pt x="50984" y="15777"/>
                      <a:pt x="51138" y="16336"/>
                      <a:pt x="51234" y="16896"/>
                    </a:cubicBezTo>
                    <a:cubicBezTo>
                      <a:pt x="51567" y="17360"/>
                      <a:pt x="51305" y="17932"/>
                      <a:pt x="51662" y="18408"/>
                    </a:cubicBezTo>
                    <a:cubicBezTo>
                      <a:pt x="51710" y="18467"/>
                      <a:pt x="51674" y="18586"/>
                      <a:pt x="51626" y="18658"/>
                    </a:cubicBezTo>
                    <a:cubicBezTo>
                      <a:pt x="51484" y="18884"/>
                      <a:pt x="51424" y="19146"/>
                      <a:pt x="51460" y="19420"/>
                    </a:cubicBezTo>
                    <a:cubicBezTo>
                      <a:pt x="51495" y="19634"/>
                      <a:pt x="51448" y="19860"/>
                      <a:pt x="51329" y="20051"/>
                    </a:cubicBezTo>
                    <a:cubicBezTo>
                      <a:pt x="51245" y="20182"/>
                      <a:pt x="51317" y="20313"/>
                      <a:pt x="51353" y="20420"/>
                    </a:cubicBezTo>
                    <a:cubicBezTo>
                      <a:pt x="51376" y="20539"/>
                      <a:pt x="51353" y="20658"/>
                      <a:pt x="51281" y="20765"/>
                    </a:cubicBezTo>
                    <a:cubicBezTo>
                      <a:pt x="51257" y="20801"/>
                      <a:pt x="51234" y="20837"/>
                      <a:pt x="51210" y="20872"/>
                    </a:cubicBezTo>
                    <a:cubicBezTo>
                      <a:pt x="51198" y="20908"/>
                      <a:pt x="51174" y="20944"/>
                      <a:pt x="51150" y="20980"/>
                    </a:cubicBezTo>
                    <a:cubicBezTo>
                      <a:pt x="51114" y="21051"/>
                      <a:pt x="51091" y="21122"/>
                      <a:pt x="51079" y="21194"/>
                    </a:cubicBezTo>
                    <a:cubicBezTo>
                      <a:pt x="51067" y="21277"/>
                      <a:pt x="51055" y="21349"/>
                      <a:pt x="51067" y="21420"/>
                    </a:cubicBezTo>
                    <a:cubicBezTo>
                      <a:pt x="51067" y="21503"/>
                      <a:pt x="51079" y="21587"/>
                      <a:pt x="51091" y="21658"/>
                    </a:cubicBezTo>
                    <a:cubicBezTo>
                      <a:pt x="51114" y="21753"/>
                      <a:pt x="51138" y="21849"/>
                      <a:pt x="51138" y="21944"/>
                    </a:cubicBezTo>
                    <a:cubicBezTo>
                      <a:pt x="51138" y="22027"/>
                      <a:pt x="51126" y="22123"/>
                      <a:pt x="51114" y="22206"/>
                    </a:cubicBezTo>
                    <a:cubicBezTo>
                      <a:pt x="51091" y="22301"/>
                      <a:pt x="51079" y="22385"/>
                      <a:pt x="51043" y="22468"/>
                    </a:cubicBezTo>
                    <a:cubicBezTo>
                      <a:pt x="51007" y="22551"/>
                      <a:pt x="50960" y="22635"/>
                      <a:pt x="50924" y="22718"/>
                    </a:cubicBezTo>
                    <a:cubicBezTo>
                      <a:pt x="50638" y="23218"/>
                      <a:pt x="50293" y="23647"/>
                      <a:pt x="50067" y="24206"/>
                    </a:cubicBezTo>
                    <a:cubicBezTo>
                      <a:pt x="50031" y="24290"/>
                      <a:pt x="49995" y="24349"/>
                      <a:pt x="49888" y="24373"/>
                    </a:cubicBezTo>
                    <a:cubicBezTo>
                      <a:pt x="49602" y="24397"/>
                      <a:pt x="49483" y="24647"/>
                      <a:pt x="49257" y="24742"/>
                    </a:cubicBezTo>
                    <a:cubicBezTo>
                      <a:pt x="49007" y="24861"/>
                      <a:pt x="48733" y="24956"/>
                      <a:pt x="48459" y="25016"/>
                    </a:cubicBezTo>
                    <a:cubicBezTo>
                      <a:pt x="48424" y="25028"/>
                      <a:pt x="48388" y="25040"/>
                      <a:pt x="48352" y="25063"/>
                    </a:cubicBezTo>
                    <a:cubicBezTo>
                      <a:pt x="48233" y="25159"/>
                      <a:pt x="48126" y="25302"/>
                      <a:pt x="47983" y="25349"/>
                    </a:cubicBezTo>
                    <a:cubicBezTo>
                      <a:pt x="47906" y="25367"/>
                      <a:pt x="47822" y="25367"/>
                      <a:pt x="47741" y="25367"/>
                    </a:cubicBezTo>
                    <a:cubicBezTo>
                      <a:pt x="47659" y="25367"/>
                      <a:pt x="47578" y="25367"/>
                      <a:pt x="47507" y="25385"/>
                    </a:cubicBezTo>
                    <a:cubicBezTo>
                      <a:pt x="47364" y="25409"/>
                      <a:pt x="47233" y="25433"/>
                      <a:pt x="47102" y="25468"/>
                    </a:cubicBezTo>
                    <a:lnTo>
                      <a:pt x="47007" y="25492"/>
                    </a:lnTo>
                    <a:lnTo>
                      <a:pt x="46900" y="25504"/>
                    </a:lnTo>
                    <a:lnTo>
                      <a:pt x="46709" y="25540"/>
                    </a:lnTo>
                    <a:cubicBezTo>
                      <a:pt x="46507" y="25599"/>
                      <a:pt x="46316" y="25694"/>
                      <a:pt x="46161" y="25814"/>
                    </a:cubicBezTo>
                    <a:cubicBezTo>
                      <a:pt x="45947" y="25968"/>
                      <a:pt x="45911" y="26075"/>
                      <a:pt x="46114" y="26421"/>
                    </a:cubicBezTo>
                    <a:cubicBezTo>
                      <a:pt x="46316" y="26718"/>
                      <a:pt x="46316" y="26718"/>
                      <a:pt x="46197" y="26837"/>
                    </a:cubicBezTo>
                    <a:lnTo>
                      <a:pt x="45995" y="27052"/>
                    </a:lnTo>
                    <a:cubicBezTo>
                      <a:pt x="46072" y="27085"/>
                      <a:pt x="46149" y="27148"/>
                      <a:pt x="46226" y="27148"/>
                    </a:cubicBezTo>
                    <a:cubicBezTo>
                      <a:pt x="46232" y="27148"/>
                      <a:pt x="46239" y="27148"/>
                      <a:pt x="46245" y="27147"/>
                    </a:cubicBezTo>
                    <a:cubicBezTo>
                      <a:pt x="46888" y="27135"/>
                      <a:pt x="47578" y="27040"/>
                      <a:pt x="48066" y="26587"/>
                    </a:cubicBezTo>
                    <a:cubicBezTo>
                      <a:pt x="48197" y="26456"/>
                      <a:pt x="48412" y="26445"/>
                      <a:pt x="48626" y="26445"/>
                    </a:cubicBezTo>
                    <a:cubicBezTo>
                      <a:pt x="48757" y="26445"/>
                      <a:pt x="48876" y="26433"/>
                      <a:pt x="49007" y="26397"/>
                    </a:cubicBezTo>
                    <a:cubicBezTo>
                      <a:pt x="49126" y="26373"/>
                      <a:pt x="49233" y="26325"/>
                      <a:pt x="49340" y="26266"/>
                    </a:cubicBezTo>
                    <a:cubicBezTo>
                      <a:pt x="49436" y="26195"/>
                      <a:pt x="49531" y="26111"/>
                      <a:pt x="49614" y="26028"/>
                    </a:cubicBezTo>
                    <a:cubicBezTo>
                      <a:pt x="49662" y="25980"/>
                      <a:pt x="49698" y="25933"/>
                      <a:pt x="49733" y="25873"/>
                    </a:cubicBezTo>
                    <a:cubicBezTo>
                      <a:pt x="49769" y="25814"/>
                      <a:pt x="49793" y="25754"/>
                      <a:pt x="49817" y="25694"/>
                    </a:cubicBezTo>
                    <a:cubicBezTo>
                      <a:pt x="49894" y="25573"/>
                      <a:pt x="50023" y="25503"/>
                      <a:pt x="50155" y="25503"/>
                    </a:cubicBezTo>
                    <a:cubicBezTo>
                      <a:pt x="50165" y="25503"/>
                      <a:pt x="50175" y="25503"/>
                      <a:pt x="50186" y="25504"/>
                    </a:cubicBezTo>
                    <a:cubicBezTo>
                      <a:pt x="50388" y="25480"/>
                      <a:pt x="50567" y="25373"/>
                      <a:pt x="50686" y="25206"/>
                    </a:cubicBezTo>
                    <a:cubicBezTo>
                      <a:pt x="50781" y="25087"/>
                      <a:pt x="50841" y="24944"/>
                      <a:pt x="50912" y="24825"/>
                    </a:cubicBezTo>
                    <a:cubicBezTo>
                      <a:pt x="50995" y="24706"/>
                      <a:pt x="51114" y="24611"/>
                      <a:pt x="51245" y="24551"/>
                    </a:cubicBezTo>
                    <a:lnTo>
                      <a:pt x="51507" y="24194"/>
                    </a:lnTo>
                    <a:cubicBezTo>
                      <a:pt x="51603" y="24075"/>
                      <a:pt x="51674" y="23932"/>
                      <a:pt x="51746" y="23813"/>
                    </a:cubicBezTo>
                    <a:cubicBezTo>
                      <a:pt x="51900" y="23551"/>
                      <a:pt x="52043" y="23289"/>
                      <a:pt x="52162" y="23016"/>
                    </a:cubicBezTo>
                    <a:cubicBezTo>
                      <a:pt x="52222" y="22873"/>
                      <a:pt x="52174" y="22706"/>
                      <a:pt x="52055" y="22611"/>
                    </a:cubicBezTo>
                    <a:cubicBezTo>
                      <a:pt x="51972" y="22539"/>
                      <a:pt x="51912" y="22456"/>
                      <a:pt x="51888" y="22349"/>
                    </a:cubicBezTo>
                    <a:cubicBezTo>
                      <a:pt x="51888" y="22265"/>
                      <a:pt x="51924" y="22170"/>
                      <a:pt x="51972" y="22099"/>
                    </a:cubicBezTo>
                    <a:cubicBezTo>
                      <a:pt x="52186" y="21813"/>
                      <a:pt x="52305" y="21658"/>
                      <a:pt x="52353" y="21480"/>
                    </a:cubicBezTo>
                    <a:cubicBezTo>
                      <a:pt x="52388" y="21384"/>
                      <a:pt x="52412" y="21277"/>
                      <a:pt x="52424" y="21182"/>
                    </a:cubicBezTo>
                    <a:cubicBezTo>
                      <a:pt x="52436" y="21122"/>
                      <a:pt x="52448" y="21051"/>
                      <a:pt x="52448" y="20980"/>
                    </a:cubicBezTo>
                    <a:cubicBezTo>
                      <a:pt x="52460" y="20908"/>
                      <a:pt x="52460" y="20825"/>
                      <a:pt x="52472" y="20718"/>
                    </a:cubicBezTo>
                    <a:cubicBezTo>
                      <a:pt x="52472" y="20646"/>
                      <a:pt x="52484" y="20563"/>
                      <a:pt x="52508" y="20480"/>
                    </a:cubicBezTo>
                    <a:lnTo>
                      <a:pt x="52543" y="20360"/>
                    </a:lnTo>
                    <a:cubicBezTo>
                      <a:pt x="52555" y="20325"/>
                      <a:pt x="52567" y="20289"/>
                      <a:pt x="52579" y="20253"/>
                    </a:cubicBezTo>
                    <a:cubicBezTo>
                      <a:pt x="52627" y="20110"/>
                      <a:pt x="52603" y="19944"/>
                      <a:pt x="52519" y="19813"/>
                    </a:cubicBezTo>
                    <a:cubicBezTo>
                      <a:pt x="52591" y="19610"/>
                      <a:pt x="52638" y="19396"/>
                      <a:pt x="52662" y="19182"/>
                    </a:cubicBezTo>
                    <a:cubicBezTo>
                      <a:pt x="52650" y="18967"/>
                      <a:pt x="52508" y="18753"/>
                      <a:pt x="52484" y="18539"/>
                    </a:cubicBezTo>
                    <a:cubicBezTo>
                      <a:pt x="52448" y="18289"/>
                      <a:pt x="52388" y="18015"/>
                      <a:pt x="52519" y="17765"/>
                    </a:cubicBezTo>
                    <a:cubicBezTo>
                      <a:pt x="52650" y="17515"/>
                      <a:pt x="52424" y="17277"/>
                      <a:pt x="52615" y="17027"/>
                    </a:cubicBezTo>
                    <a:cubicBezTo>
                      <a:pt x="52746" y="16836"/>
                      <a:pt x="52472" y="16610"/>
                      <a:pt x="52603" y="16396"/>
                    </a:cubicBezTo>
                    <a:cubicBezTo>
                      <a:pt x="52734" y="16146"/>
                      <a:pt x="52674" y="15872"/>
                      <a:pt x="52686" y="15622"/>
                    </a:cubicBezTo>
                    <a:cubicBezTo>
                      <a:pt x="52722" y="15300"/>
                      <a:pt x="52638" y="14991"/>
                      <a:pt x="52460" y="14741"/>
                    </a:cubicBezTo>
                    <a:cubicBezTo>
                      <a:pt x="52341" y="14574"/>
                      <a:pt x="52472" y="14407"/>
                      <a:pt x="52543" y="14241"/>
                    </a:cubicBezTo>
                    <a:cubicBezTo>
                      <a:pt x="52579" y="14157"/>
                      <a:pt x="52519" y="14086"/>
                      <a:pt x="52400" y="14038"/>
                    </a:cubicBezTo>
                    <a:cubicBezTo>
                      <a:pt x="52281" y="13991"/>
                      <a:pt x="52222" y="13931"/>
                      <a:pt x="52246" y="13848"/>
                    </a:cubicBezTo>
                    <a:cubicBezTo>
                      <a:pt x="52269" y="13717"/>
                      <a:pt x="52377" y="13574"/>
                      <a:pt x="52317" y="13467"/>
                    </a:cubicBezTo>
                    <a:cubicBezTo>
                      <a:pt x="52174" y="13193"/>
                      <a:pt x="52234" y="12991"/>
                      <a:pt x="52472" y="12764"/>
                    </a:cubicBezTo>
                    <a:cubicBezTo>
                      <a:pt x="52722" y="12502"/>
                      <a:pt x="52662" y="12181"/>
                      <a:pt x="52591" y="11883"/>
                    </a:cubicBezTo>
                    <a:cubicBezTo>
                      <a:pt x="52579" y="11812"/>
                      <a:pt x="52472" y="11740"/>
                      <a:pt x="52388" y="11693"/>
                    </a:cubicBezTo>
                    <a:cubicBezTo>
                      <a:pt x="52317" y="11645"/>
                      <a:pt x="52198" y="11574"/>
                      <a:pt x="52246" y="11502"/>
                    </a:cubicBezTo>
                    <a:cubicBezTo>
                      <a:pt x="52436" y="11157"/>
                      <a:pt x="52377" y="10835"/>
                      <a:pt x="52162" y="10502"/>
                    </a:cubicBezTo>
                    <a:cubicBezTo>
                      <a:pt x="52091" y="10395"/>
                      <a:pt x="52162" y="10240"/>
                      <a:pt x="52305" y="10169"/>
                    </a:cubicBezTo>
                    <a:cubicBezTo>
                      <a:pt x="52531" y="10073"/>
                      <a:pt x="52650" y="9835"/>
                      <a:pt x="52603" y="9597"/>
                    </a:cubicBezTo>
                    <a:cubicBezTo>
                      <a:pt x="52555" y="9395"/>
                      <a:pt x="52412" y="9192"/>
                      <a:pt x="52543" y="8966"/>
                    </a:cubicBezTo>
                    <a:cubicBezTo>
                      <a:pt x="52555" y="8942"/>
                      <a:pt x="52508" y="8883"/>
                      <a:pt x="52472" y="8859"/>
                    </a:cubicBezTo>
                    <a:cubicBezTo>
                      <a:pt x="52305" y="8764"/>
                      <a:pt x="52055" y="8692"/>
                      <a:pt x="52400" y="8538"/>
                    </a:cubicBezTo>
                    <a:cubicBezTo>
                      <a:pt x="52448" y="8514"/>
                      <a:pt x="52508" y="8454"/>
                      <a:pt x="52508" y="8442"/>
                    </a:cubicBezTo>
                    <a:cubicBezTo>
                      <a:pt x="52353" y="8145"/>
                      <a:pt x="52579" y="7835"/>
                      <a:pt x="52472" y="7561"/>
                    </a:cubicBezTo>
                    <a:cubicBezTo>
                      <a:pt x="52412" y="7395"/>
                      <a:pt x="52365" y="7216"/>
                      <a:pt x="52341" y="7049"/>
                    </a:cubicBezTo>
                    <a:cubicBezTo>
                      <a:pt x="52329" y="6954"/>
                      <a:pt x="52317" y="6871"/>
                      <a:pt x="52317" y="6787"/>
                    </a:cubicBezTo>
                    <a:cubicBezTo>
                      <a:pt x="52317" y="6704"/>
                      <a:pt x="52305" y="6609"/>
                      <a:pt x="52293" y="6514"/>
                    </a:cubicBezTo>
                    <a:cubicBezTo>
                      <a:pt x="52246" y="5573"/>
                      <a:pt x="51996" y="4668"/>
                      <a:pt x="51567" y="3835"/>
                    </a:cubicBezTo>
                    <a:cubicBezTo>
                      <a:pt x="51507" y="3704"/>
                      <a:pt x="51436" y="3585"/>
                      <a:pt x="51388" y="3454"/>
                    </a:cubicBezTo>
                    <a:cubicBezTo>
                      <a:pt x="51329" y="3323"/>
                      <a:pt x="51281" y="3192"/>
                      <a:pt x="51234" y="3061"/>
                    </a:cubicBezTo>
                    <a:cubicBezTo>
                      <a:pt x="51198" y="2918"/>
                      <a:pt x="51126" y="2799"/>
                      <a:pt x="51043" y="2680"/>
                    </a:cubicBezTo>
                    <a:cubicBezTo>
                      <a:pt x="50936" y="2584"/>
                      <a:pt x="50817" y="2501"/>
                      <a:pt x="50686" y="2453"/>
                    </a:cubicBezTo>
                    <a:cubicBezTo>
                      <a:pt x="50424" y="2358"/>
                      <a:pt x="50174" y="2239"/>
                      <a:pt x="49936" y="2084"/>
                    </a:cubicBezTo>
                    <a:cubicBezTo>
                      <a:pt x="49805" y="1989"/>
                      <a:pt x="49757" y="1763"/>
                      <a:pt x="49626" y="1632"/>
                    </a:cubicBezTo>
                    <a:cubicBezTo>
                      <a:pt x="49543" y="1561"/>
                      <a:pt x="49448" y="1489"/>
                      <a:pt x="49340" y="1441"/>
                    </a:cubicBezTo>
                    <a:cubicBezTo>
                      <a:pt x="49233" y="1382"/>
                      <a:pt x="49138" y="1322"/>
                      <a:pt x="49043" y="1251"/>
                    </a:cubicBezTo>
                    <a:cubicBezTo>
                      <a:pt x="48900" y="1144"/>
                      <a:pt x="48805" y="929"/>
                      <a:pt x="48638" y="846"/>
                    </a:cubicBezTo>
                    <a:cubicBezTo>
                      <a:pt x="48531" y="799"/>
                      <a:pt x="48424" y="775"/>
                      <a:pt x="48305" y="775"/>
                    </a:cubicBezTo>
                    <a:cubicBezTo>
                      <a:pt x="48186" y="763"/>
                      <a:pt x="48066" y="763"/>
                      <a:pt x="47947" y="751"/>
                    </a:cubicBezTo>
                    <a:cubicBezTo>
                      <a:pt x="47805" y="620"/>
                      <a:pt x="47614" y="548"/>
                      <a:pt x="47424" y="548"/>
                    </a:cubicBezTo>
                    <a:cubicBezTo>
                      <a:pt x="47403" y="547"/>
                      <a:pt x="47383" y="547"/>
                      <a:pt x="47363" y="547"/>
                    </a:cubicBezTo>
                    <a:cubicBezTo>
                      <a:pt x="47223" y="547"/>
                      <a:pt x="47077" y="574"/>
                      <a:pt x="46937" y="574"/>
                    </a:cubicBezTo>
                    <a:cubicBezTo>
                      <a:pt x="46916" y="574"/>
                      <a:pt x="46896" y="574"/>
                      <a:pt x="46876" y="572"/>
                    </a:cubicBezTo>
                    <a:cubicBezTo>
                      <a:pt x="46638" y="560"/>
                      <a:pt x="46412" y="525"/>
                      <a:pt x="46185" y="477"/>
                    </a:cubicBezTo>
                    <a:cubicBezTo>
                      <a:pt x="46051" y="441"/>
                      <a:pt x="45936" y="385"/>
                      <a:pt x="45812" y="385"/>
                    </a:cubicBezTo>
                    <a:cubicBezTo>
                      <a:pt x="45771" y="385"/>
                      <a:pt x="45729" y="391"/>
                      <a:pt x="45685" y="406"/>
                    </a:cubicBezTo>
                    <a:cubicBezTo>
                      <a:pt x="45471" y="477"/>
                      <a:pt x="45257" y="513"/>
                      <a:pt x="45030" y="513"/>
                    </a:cubicBezTo>
                    <a:cubicBezTo>
                      <a:pt x="44478" y="539"/>
                      <a:pt x="43927" y="547"/>
                      <a:pt x="43375" y="547"/>
                    </a:cubicBezTo>
                    <a:cubicBezTo>
                      <a:pt x="42403" y="547"/>
                      <a:pt x="41430" y="520"/>
                      <a:pt x="40458" y="513"/>
                    </a:cubicBezTo>
                    <a:cubicBezTo>
                      <a:pt x="40327" y="501"/>
                      <a:pt x="40196" y="477"/>
                      <a:pt x="40077" y="441"/>
                    </a:cubicBezTo>
                    <a:cubicBezTo>
                      <a:pt x="39845" y="400"/>
                      <a:pt x="39610" y="379"/>
                      <a:pt x="39376" y="379"/>
                    </a:cubicBezTo>
                    <a:cubicBezTo>
                      <a:pt x="39143" y="379"/>
                      <a:pt x="38911" y="400"/>
                      <a:pt x="38684" y="441"/>
                    </a:cubicBezTo>
                    <a:cubicBezTo>
                      <a:pt x="38441" y="483"/>
                      <a:pt x="38196" y="504"/>
                      <a:pt x="37952" y="504"/>
                    </a:cubicBezTo>
                    <a:cubicBezTo>
                      <a:pt x="37633" y="504"/>
                      <a:pt x="37316" y="468"/>
                      <a:pt x="37006" y="394"/>
                    </a:cubicBezTo>
                    <a:cubicBezTo>
                      <a:pt x="36657" y="303"/>
                      <a:pt x="36304" y="257"/>
                      <a:pt x="35952" y="257"/>
                    </a:cubicBezTo>
                    <a:cubicBezTo>
                      <a:pt x="35475" y="257"/>
                      <a:pt x="35000" y="341"/>
                      <a:pt x="34541" y="513"/>
                    </a:cubicBezTo>
                    <a:cubicBezTo>
                      <a:pt x="34472" y="544"/>
                      <a:pt x="34397" y="560"/>
                      <a:pt x="34320" y="560"/>
                    </a:cubicBezTo>
                    <a:cubicBezTo>
                      <a:pt x="34222" y="560"/>
                      <a:pt x="34122" y="535"/>
                      <a:pt x="34029" y="489"/>
                    </a:cubicBezTo>
                    <a:cubicBezTo>
                      <a:pt x="33850" y="370"/>
                      <a:pt x="33624" y="310"/>
                      <a:pt x="33398" y="310"/>
                    </a:cubicBezTo>
                    <a:cubicBezTo>
                      <a:pt x="33370" y="311"/>
                      <a:pt x="33342" y="312"/>
                      <a:pt x="33313" y="312"/>
                    </a:cubicBezTo>
                    <a:cubicBezTo>
                      <a:pt x="32949" y="312"/>
                      <a:pt x="32586" y="241"/>
                      <a:pt x="32243" y="108"/>
                    </a:cubicBezTo>
                    <a:cubicBezTo>
                      <a:pt x="32217" y="97"/>
                      <a:pt x="32189" y="92"/>
                      <a:pt x="32160" y="92"/>
                    </a:cubicBezTo>
                    <a:cubicBezTo>
                      <a:pt x="32068" y="92"/>
                      <a:pt x="31962" y="138"/>
                      <a:pt x="31862" y="156"/>
                    </a:cubicBezTo>
                    <a:cubicBezTo>
                      <a:pt x="31773" y="182"/>
                      <a:pt x="31677" y="196"/>
                      <a:pt x="31579" y="196"/>
                    </a:cubicBezTo>
                    <a:cubicBezTo>
                      <a:pt x="31547" y="196"/>
                      <a:pt x="31514" y="194"/>
                      <a:pt x="31481" y="191"/>
                    </a:cubicBezTo>
                    <a:cubicBezTo>
                      <a:pt x="31345" y="139"/>
                      <a:pt x="31209" y="98"/>
                      <a:pt x="31073" y="98"/>
                    </a:cubicBezTo>
                    <a:cubicBezTo>
                      <a:pt x="30959" y="98"/>
                      <a:pt x="30845" y="127"/>
                      <a:pt x="30731" y="203"/>
                    </a:cubicBezTo>
                    <a:cubicBezTo>
                      <a:pt x="30681" y="232"/>
                      <a:pt x="30626" y="248"/>
                      <a:pt x="30572" y="248"/>
                    </a:cubicBezTo>
                    <a:cubicBezTo>
                      <a:pt x="30537" y="248"/>
                      <a:pt x="30502" y="241"/>
                      <a:pt x="30469" y="227"/>
                    </a:cubicBezTo>
                    <a:cubicBezTo>
                      <a:pt x="30233" y="94"/>
                      <a:pt x="29994" y="50"/>
                      <a:pt x="29753" y="50"/>
                    </a:cubicBezTo>
                    <a:cubicBezTo>
                      <a:pt x="29520" y="50"/>
                      <a:pt x="29286" y="91"/>
                      <a:pt x="29052" y="132"/>
                    </a:cubicBezTo>
                    <a:cubicBezTo>
                      <a:pt x="29010" y="139"/>
                      <a:pt x="28969" y="142"/>
                      <a:pt x="28928" y="142"/>
                    </a:cubicBezTo>
                    <a:cubicBezTo>
                      <a:pt x="28760" y="142"/>
                      <a:pt x="28595" y="92"/>
                      <a:pt x="28428" y="92"/>
                    </a:cubicBezTo>
                    <a:cubicBezTo>
                      <a:pt x="28378" y="92"/>
                      <a:pt x="28329" y="97"/>
                      <a:pt x="28278" y="108"/>
                    </a:cubicBezTo>
                    <a:cubicBezTo>
                      <a:pt x="28028" y="167"/>
                      <a:pt x="27778" y="251"/>
                      <a:pt x="27516" y="310"/>
                    </a:cubicBezTo>
                    <a:cubicBezTo>
                      <a:pt x="27433" y="334"/>
                      <a:pt x="27350" y="334"/>
                      <a:pt x="27254" y="334"/>
                    </a:cubicBezTo>
                    <a:lnTo>
                      <a:pt x="25552" y="370"/>
                    </a:lnTo>
                    <a:cubicBezTo>
                      <a:pt x="25373" y="370"/>
                      <a:pt x="25206" y="322"/>
                      <a:pt x="25052" y="215"/>
                    </a:cubicBezTo>
                    <a:cubicBezTo>
                      <a:pt x="24976" y="167"/>
                      <a:pt x="24906" y="146"/>
                      <a:pt x="24839" y="146"/>
                    </a:cubicBezTo>
                    <a:cubicBezTo>
                      <a:pt x="24705" y="146"/>
                      <a:pt x="24583" y="231"/>
                      <a:pt x="24456" y="358"/>
                    </a:cubicBezTo>
                    <a:cubicBezTo>
                      <a:pt x="24361" y="429"/>
                      <a:pt x="24242" y="501"/>
                      <a:pt x="24111" y="548"/>
                    </a:cubicBezTo>
                    <a:cubicBezTo>
                      <a:pt x="23904" y="383"/>
                      <a:pt x="23685" y="345"/>
                      <a:pt x="23461" y="345"/>
                    </a:cubicBezTo>
                    <a:cubicBezTo>
                      <a:pt x="23298" y="345"/>
                      <a:pt x="23133" y="365"/>
                      <a:pt x="22968" y="370"/>
                    </a:cubicBezTo>
                    <a:cubicBezTo>
                      <a:pt x="21480" y="370"/>
                      <a:pt x="20003" y="394"/>
                      <a:pt x="18515" y="418"/>
                    </a:cubicBezTo>
                    <a:cubicBezTo>
                      <a:pt x="17956" y="418"/>
                      <a:pt x="17384" y="418"/>
                      <a:pt x="16824" y="406"/>
                    </a:cubicBezTo>
                    <a:cubicBezTo>
                      <a:pt x="16801" y="407"/>
                      <a:pt x="16778" y="408"/>
                      <a:pt x="16755" y="408"/>
                    </a:cubicBezTo>
                    <a:cubicBezTo>
                      <a:pt x="16600" y="408"/>
                      <a:pt x="16447" y="374"/>
                      <a:pt x="16313" y="322"/>
                    </a:cubicBezTo>
                    <a:cubicBezTo>
                      <a:pt x="16187" y="247"/>
                      <a:pt x="16061" y="227"/>
                      <a:pt x="15936" y="227"/>
                    </a:cubicBezTo>
                    <a:cubicBezTo>
                      <a:pt x="15790" y="227"/>
                      <a:pt x="15644" y="254"/>
                      <a:pt x="15499" y="254"/>
                    </a:cubicBezTo>
                    <a:cubicBezTo>
                      <a:pt x="15472" y="254"/>
                      <a:pt x="15446" y="253"/>
                      <a:pt x="15420" y="251"/>
                    </a:cubicBezTo>
                    <a:cubicBezTo>
                      <a:pt x="15376" y="245"/>
                      <a:pt x="15332" y="243"/>
                      <a:pt x="15288" y="243"/>
                    </a:cubicBezTo>
                    <a:cubicBezTo>
                      <a:pt x="15133" y="243"/>
                      <a:pt x="14978" y="271"/>
                      <a:pt x="14830" y="271"/>
                    </a:cubicBezTo>
                    <a:cubicBezTo>
                      <a:pt x="14767" y="271"/>
                      <a:pt x="14705" y="266"/>
                      <a:pt x="14646" y="251"/>
                    </a:cubicBezTo>
                    <a:cubicBezTo>
                      <a:pt x="14348" y="167"/>
                      <a:pt x="14050" y="120"/>
                      <a:pt x="13741" y="108"/>
                    </a:cubicBezTo>
                    <a:cubicBezTo>
                      <a:pt x="13686" y="104"/>
                      <a:pt x="13631" y="103"/>
                      <a:pt x="13577" y="103"/>
                    </a:cubicBezTo>
                    <a:cubicBezTo>
                      <a:pt x="13313" y="103"/>
                      <a:pt x="13049" y="137"/>
                      <a:pt x="12785" y="137"/>
                    </a:cubicBezTo>
                    <a:cubicBezTo>
                      <a:pt x="12544" y="137"/>
                      <a:pt x="12303" y="109"/>
                      <a:pt x="120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09" name="Google Shape;596;p27">
                <a:extLst>
                  <a:ext uri="{FF2B5EF4-FFF2-40B4-BE49-F238E27FC236}">
                    <a16:creationId xmlns:a16="http://schemas.microsoft.com/office/drawing/2014/main" id="{32B723D9-9379-4874-AFF0-EDA992E0B2C1}"/>
                  </a:ext>
                </a:extLst>
              </p:cNvPr>
              <p:cNvGrpSpPr/>
              <p:nvPr/>
            </p:nvGrpSpPr>
            <p:grpSpPr>
              <a:xfrm>
                <a:off x="4806378" y="2580105"/>
                <a:ext cx="1424100" cy="644431"/>
                <a:chOff x="4806378" y="2580105"/>
                <a:chExt cx="1424100" cy="644431"/>
              </a:xfrm>
            </p:grpSpPr>
            <p:sp>
              <p:nvSpPr>
                <p:cNvPr id="210" name="Google Shape;597;p27">
                  <a:extLst>
                    <a:ext uri="{FF2B5EF4-FFF2-40B4-BE49-F238E27FC236}">
                      <a16:creationId xmlns:a16="http://schemas.microsoft.com/office/drawing/2014/main" id="{76C3FB7C-02C3-4396-9CE2-B64C50836C26}"/>
                    </a:ext>
                  </a:extLst>
                </p:cNvPr>
                <p:cNvSpPr txBox="1"/>
                <p:nvPr/>
              </p:nvSpPr>
              <p:spPr>
                <a:xfrm>
                  <a:off x="4806378" y="2806036"/>
                  <a:ext cx="1424100" cy="418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dirty="0">
                    <a:solidFill>
                      <a:srgbClr val="000000"/>
                    </a:solidFill>
                    <a:latin typeface="Fira Sans"/>
                    <a:ea typeface="Fira Sans"/>
                    <a:cs typeface="Fira Sans"/>
                    <a:sym typeface="Fira Sans"/>
                  </a:endParaRPr>
                </a:p>
              </p:txBody>
            </p:sp>
            <p:sp>
              <p:nvSpPr>
                <p:cNvPr id="211" name="Google Shape;598;p27">
                  <a:extLst>
                    <a:ext uri="{FF2B5EF4-FFF2-40B4-BE49-F238E27FC236}">
                      <a16:creationId xmlns:a16="http://schemas.microsoft.com/office/drawing/2014/main" id="{E2C3A4E0-3C52-47B1-9C4B-BD773527EA5B}"/>
                    </a:ext>
                  </a:extLst>
                </p:cNvPr>
                <p:cNvSpPr txBox="1"/>
                <p:nvPr/>
              </p:nvSpPr>
              <p:spPr>
                <a:xfrm>
                  <a:off x="4873450" y="2580105"/>
                  <a:ext cx="1280700" cy="28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dirty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</p:grpSp>
        </p:grpSp>
        <p:grpSp>
          <p:nvGrpSpPr>
            <p:cNvPr id="212" name="Google Shape;599;p27">
              <a:extLst>
                <a:ext uri="{FF2B5EF4-FFF2-40B4-BE49-F238E27FC236}">
                  <a16:creationId xmlns:a16="http://schemas.microsoft.com/office/drawing/2014/main" id="{AF88ED7B-ADF2-493D-BD06-AFB916B7AD18}"/>
                </a:ext>
              </a:extLst>
            </p:cNvPr>
            <p:cNvGrpSpPr/>
            <p:nvPr/>
          </p:nvGrpSpPr>
          <p:grpSpPr>
            <a:xfrm>
              <a:off x="4637039" y="3519111"/>
              <a:ext cx="1824231" cy="857960"/>
              <a:chOff x="4696584" y="3519111"/>
              <a:chExt cx="1652288" cy="853215"/>
            </a:xfrm>
          </p:grpSpPr>
          <p:sp>
            <p:nvSpPr>
              <p:cNvPr id="213" name="Google Shape;600;p27">
                <a:extLst>
                  <a:ext uri="{FF2B5EF4-FFF2-40B4-BE49-F238E27FC236}">
                    <a16:creationId xmlns:a16="http://schemas.microsoft.com/office/drawing/2014/main" id="{888C99B3-B649-42BD-BB8C-25640AE7322F}"/>
                  </a:ext>
                </a:extLst>
              </p:cNvPr>
              <p:cNvSpPr/>
              <p:nvPr/>
            </p:nvSpPr>
            <p:spPr>
              <a:xfrm>
                <a:off x="4696584" y="3519111"/>
                <a:ext cx="1652288" cy="853215"/>
              </a:xfrm>
              <a:custGeom>
                <a:avLst/>
                <a:gdLst/>
                <a:ahLst/>
                <a:cxnLst/>
                <a:rect l="l" t="t" r="r" b="b"/>
                <a:pathLst>
                  <a:path w="52734" h="27231" extrusionOk="0">
                    <a:moveTo>
                      <a:pt x="12050" y="1"/>
                    </a:moveTo>
                    <a:lnTo>
                      <a:pt x="11776" y="298"/>
                    </a:lnTo>
                    <a:cubicBezTo>
                      <a:pt x="11594" y="179"/>
                      <a:pt x="11411" y="130"/>
                      <a:pt x="11229" y="130"/>
                    </a:cubicBezTo>
                    <a:cubicBezTo>
                      <a:pt x="11030" y="130"/>
                      <a:pt x="10832" y="188"/>
                      <a:pt x="10633" y="275"/>
                    </a:cubicBezTo>
                    <a:cubicBezTo>
                      <a:pt x="10591" y="287"/>
                      <a:pt x="10550" y="293"/>
                      <a:pt x="10508" y="293"/>
                    </a:cubicBezTo>
                    <a:cubicBezTo>
                      <a:pt x="10466" y="293"/>
                      <a:pt x="10425" y="287"/>
                      <a:pt x="10383" y="275"/>
                    </a:cubicBezTo>
                    <a:cubicBezTo>
                      <a:pt x="10133" y="203"/>
                      <a:pt x="9871" y="179"/>
                      <a:pt x="9609" y="144"/>
                    </a:cubicBezTo>
                    <a:cubicBezTo>
                      <a:pt x="9579" y="140"/>
                      <a:pt x="9548" y="138"/>
                      <a:pt x="9517" y="138"/>
                    </a:cubicBezTo>
                    <a:cubicBezTo>
                      <a:pt x="9370" y="138"/>
                      <a:pt x="9227" y="184"/>
                      <a:pt x="9109" y="263"/>
                    </a:cubicBezTo>
                    <a:cubicBezTo>
                      <a:pt x="9055" y="299"/>
                      <a:pt x="8981" y="335"/>
                      <a:pt x="8922" y="335"/>
                    </a:cubicBezTo>
                    <a:cubicBezTo>
                      <a:pt x="8903" y="335"/>
                      <a:pt x="8886" y="331"/>
                      <a:pt x="8871" y="322"/>
                    </a:cubicBezTo>
                    <a:cubicBezTo>
                      <a:pt x="8648" y="189"/>
                      <a:pt x="8419" y="154"/>
                      <a:pt x="8188" y="154"/>
                    </a:cubicBezTo>
                    <a:cubicBezTo>
                      <a:pt x="7987" y="154"/>
                      <a:pt x="7785" y="180"/>
                      <a:pt x="7585" y="191"/>
                    </a:cubicBezTo>
                    <a:cubicBezTo>
                      <a:pt x="7276" y="191"/>
                      <a:pt x="6966" y="227"/>
                      <a:pt x="6668" y="275"/>
                    </a:cubicBezTo>
                    <a:cubicBezTo>
                      <a:pt x="6597" y="287"/>
                      <a:pt x="6525" y="310"/>
                      <a:pt x="6454" y="334"/>
                    </a:cubicBezTo>
                    <a:cubicBezTo>
                      <a:pt x="6371" y="370"/>
                      <a:pt x="6299" y="406"/>
                      <a:pt x="6216" y="429"/>
                    </a:cubicBezTo>
                    <a:cubicBezTo>
                      <a:pt x="6156" y="448"/>
                      <a:pt x="6093" y="457"/>
                      <a:pt x="6030" y="457"/>
                    </a:cubicBezTo>
                    <a:cubicBezTo>
                      <a:pt x="5929" y="457"/>
                      <a:pt x="5828" y="433"/>
                      <a:pt x="5740" y="382"/>
                    </a:cubicBezTo>
                    <a:cubicBezTo>
                      <a:pt x="5644" y="501"/>
                      <a:pt x="5561" y="620"/>
                      <a:pt x="5490" y="739"/>
                    </a:cubicBezTo>
                    <a:cubicBezTo>
                      <a:pt x="5382" y="632"/>
                      <a:pt x="5263" y="537"/>
                      <a:pt x="5144" y="441"/>
                    </a:cubicBezTo>
                    <a:cubicBezTo>
                      <a:pt x="5116" y="427"/>
                      <a:pt x="5089" y="422"/>
                      <a:pt x="5061" y="422"/>
                    </a:cubicBezTo>
                    <a:cubicBezTo>
                      <a:pt x="5041" y="422"/>
                      <a:pt x="5021" y="425"/>
                      <a:pt x="5001" y="429"/>
                    </a:cubicBezTo>
                    <a:cubicBezTo>
                      <a:pt x="4775" y="489"/>
                      <a:pt x="4501" y="489"/>
                      <a:pt x="4323" y="644"/>
                    </a:cubicBezTo>
                    <a:cubicBezTo>
                      <a:pt x="4204" y="751"/>
                      <a:pt x="4061" y="834"/>
                      <a:pt x="3906" y="894"/>
                    </a:cubicBezTo>
                    <a:cubicBezTo>
                      <a:pt x="3763" y="965"/>
                      <a:pt x="3608" y="1013"/>
                      <a:pt x="3454" y="1060"/>
                    </a:cubicBezTo>
                    <a:cubicBezTo>
                      <a:pt x="3299" y="1108"/>
                      <a:pt x="3144" y="1168"/>
                      <a:pt x="2989" y="1251"/>
                    </a:cubicBezTo>
                    <a:cubicBezTo>
                      <a:pt x="2906" y="1275"/>
                      <a:pt x="2835" y="1322"/>
                      <a:pt x="2763" y="1370"/>
                    </a:cubicBezTo>
                    <a:cubicBezTo>
                      <a:pt x="2704" y="1418"/>
                      <a:pt x="2632" y="1465"/>
                      <a:pt x="2573" y="1525"/>
                    </a:cubicBezTo>
                    <a:cubicBezTo>
                      <a:pt x="2334" y="1751"/>
                      <a:pt x="2061" y="1965"/>
                      <a:pt x="1811" y="2180"/>
                    </a:cubicBezTo>
                    <a:cubicBezTo>
                      <a:pt x="1692" y="2299"/>
                      <a:pt x="1584" y="2430"/>
                      <a:pt x="1489" y="2573"/>
                    </a:cubicBezTo>
                    <a:cubicBezTo>
                      <a:pt x="1406" y="2715"/>
                      <a:pt x="1346" y="2894"/>
                      <a:pt x="1322" y="3073"/>
                    </a:cubicBezTo>
                    <a:cubicBezTo>
                      <a:pt x="1311" y="3144"/>
                      <a:pt x="1180" y="3180"/>
                      <a:pt x="1132" y="3251"/>
                    </a:cubicBezTo>
                    <a:cubicBezTo>
                      <a:pt x="941" y="3466"/>
                      <a:pt x="775" y="3704"/>
                      <a:pt x="632" y="3954"/>
                    </a:cubicBezTo>
                    <a:lnTo>
                      <a:pt x="525" y="4156"/>
                    </a:lnTo>
                    <a:lnTo>
                      <a:pt x="477" y="4263"/>
                    </a:lnTo>
                    <a:lnTo>
                      <a:pt x="429" y="4370"/>
                    </a:lnTo>
                    <a:cubicBezTo>
                      <a:pt x="370" y="4525"/>
                      <a:pt x="322" y="4668"/>
                      <a:pt x="275" y="4811"/>
                    </a:cubicBezTo>
                    <a:cubicBezTo>
                      <a:pt x="227" y="4954"/>
                      <a:pt x="203" y="5109"/>
                      <a:pt x="191" y="5263"/>
                    </a:cubicBezTo>
                    <a:cubicBezTo>
                      <a:pt x="191" y="5347"/>
                      <a:pt x="179" y="5418"/>
                      <a:pt x="179" y="5502"/>
                    </a:cubicBezTo>
                    <a:cubicBezTo>
                      <a:pt x="179" y="5573"/>
                      <a:pt x="191" y="5656"/>
                      <a:pt x="203" y="5740"/>
                    </a:cubicBezTo>
                    <a:cubicBezTo>
                      <a:pt x="132" y="5847"/>
                      <a:pt x="72" y="5978"/>
                      <a:pt x="37" y="6109"/>
                    </a:cubicBezTo>
                    <a:cubicBezTo>
                      <a:pt x="13" y="6228"/>
                      <a:pt x="1" y="6359"/>
                      <a:pt x="13" y="6490"/>
                    </a:cubicBezTo>
                    <a:cubicBezTo>
                      <a:pt x="13" y="6609"/>
                      <a:pt x="25" y="6740"/>
                      <a:pt x="60" y="6859"/>
                    </a:cubicBezTo>
                    <a:cubicBezTo>
                      <a:pt x="108" y="6978"/>
                      <a:pt x="144" y="7097"/>
                      <a:pt x="203" y="7204"/>
                    </a:cubicBezTo>
                    <a:cubicBezTo>
                      <a:pt x="251" y="7371"/>
                      <a:pt x="275" y="7549"/>
                      <a:pt x="251" y="7728"/>
                    </a:cubicBezTo>
                    <a:cubicBezTo>
                      <a:pt x="263" y="8466"/>
                      <a:pt x="263" y="9216"/>
                      <a:pt x="275" y="9954"/>
                    </a:cubicBezTo>
                    <a:cubicBezTo>
                      <a:pt x="275" y="10121"/>
                      <a:pt x="299" y="10300"/>
                      <a:pt x="370" y="10466"/>
                    </a:cubicBezTo>
                    <a:cubicBezTo>
                      <a:pt x="489" y="10693"/>
                      <a:pt x="418" y="10871"/>
                      <a:pt x="334" y="11086"/>
                    </a:cubicBezTo>
                    <a:cubicBezTo>
                      <a:pt x="263" y="11252"/>
                      <a:pt x="299" y="11443"/>
                      <a:pt x="418" y="11586"/>
                    </a:cubicBezTo>
                    <a:cubicBezTo>
                      <a:pt x="501" y="11693"/>
                      <a:pt x="525" y="11836"/>
                      <a:pt x="453" y="11955"/>
                    </a:cubicBezTo>
                    <a:cubicBezTo>
                      <a:pt x="346" y="12157"/>
                      <a:pt x="299" y="12371"/>
                      <a:pt x="322" y="12598"/>
                    </a:cubicBezTo>
                    <a:cubicBezTo>
                      <a:pt x="310" y="13681"/>
                      <a:pt x="299" y="14776"/>
                      <a:pt x="358" y="15872"/>
                    </a:cubicBezTo>
                    <a:cubicBezTo>
                      <a:pt x="394" y="16527"/>
                      <a:pt x="418" y="17170"/>
                      <a:pt x="179" y="17813"/>
                    </a:cubicBezTo>
                    <a:cubicBezTo>
                      <a:pt x="156" y="17944"/>
                      <a:pt x="156" y="18074"/>
                      <a:pt x="179" y="18194"/>
                    </a:cubicBezTo>
                    <a:cubicBezTo>
                      <a:pt x="203" y="18491"/>
                      <a:pt x="203" y="18801"/>
                      <a:pt x="156" y="19087"/>
                    </a:cubicBezTo>
                    <a:cubicBezTo>
                      <a:pt x="132" y="19348"/>
                      <a:pt x="120" y="19610"/>
                      <a:pt x="108" y="19872"/>
                    </a:cubicBezTo>
                    <a:lnTo>
                      <a:pt x="96" y="20265"/>
                    </a:lnTo>
                    <a:cubicBezTo>
                      <a:pt x="96" y="20396"/>
                      <a:pt x="96" y="20539"/>
                      <a:pt x="96" y="20682"/>
                    </a:cubicBezTo>
                    <a:cubicBezTo>
                      <a:pt x="144" y="21623"/>
                      <a:pt x="394" y="22551"/>
                      <a:pt x="846" y="23385"/>
                    </a:cubicBezTo>
                    <a:cubicBezTo>
                      <a:pt x="941" y="23539"/>
                      <a:pt x="1025" y="23742"/>
                      <a:pt x="1180" y="23825"/>
                    </a:cubicBezTo>
                    <a:cubicBezTo>
                      <a:pt x="1299" y="23885"/>
                      <a:pt x="1406" y="23980"/>
                      <a:pt x="1477" y="24099"/>
                    </a:cubicBezTo>
                    <a:cubicBezTo>
                      <a:pt x="1537" y="24230"/>
                      <a:pt x="1596" y="24349"/>
                      <a:pt x="1632" y="24480"/>
                    </a:cubicBezTo>
                    <a:cubicBezTo>
                      <a:pt x="1668" y="24599"/>
                      <a:pt x="1703" y="24706"/>
                      <a:pt x="1763" y="24813"/>
                    </a:cubicBezTo>
                    <a:cubicBezTo>
                      <a:pt x="1787" y="24873"/>
                      <a:pt x="1823" y="24921"/>
                      <a:pt x="1846" y="24980"/>
                    </a:cubicBezTo>
                    <a:cubicBezTo>
                      <a:pt x="1894" y="25028"/>
                      <a:pt x="1930" y="25063"/>
                      <a:pt x="1965" y="25111"/>
                    </a:cubicBezTo>
                    <a:cubicBezTo>
                      <a:pt x="2037" y="25171"/>
                      <a:pt x="2120" y="25218"/>
                      <a:pt x="2215" y="25254"/>
                    </a:cubicBezTo>
                    <a:cubicBezTo>
                      <a:pt x="2299" y="25290"/>
                      <a:pt x="2394" y="25325"/>
                      <a:pt x="2477" y="25361"/>
                    </a:cubicBezTo>
                    <a:cubicBezTo>
                      <a:pt x="2585" y="25421"/>
                      <a:pt x="2680" y="25492"/>
                      <a:pt x="2763" y="25564"/>
                    </a:cubicBezTo>
                    <a:cubicBezTo>
                      <a:pt x="2811" y="25599"/>
                      <a:pt x="2858" y="25635"/>
                      <a:pt x="2918" y="25671"/>
                    </a:cubicBezTo>
                    <a:cubicBezTo>
                      <a:pt x="2977" y="25706"/>
                      <a:pt x="3013" y="25730"/>
                      <a:pt x="3061" y="25766"/>
                    </a:cubicBezTo>
                    <a:cubicBezTo>
                      <a:pt x="3180" y="25849"/>
                      <a:pt x="3287" y="25945"/>
                      <a:pt x="3370" y="26064"/>
                    </a:cubicBezTo>
                    <a:cubicBezTo>
                      <a:pt x="3466" y="26183"/>
                      <a:pt x="3597" y="26242"/>
                      <a:pt x="3739" y="26266"/>
                    </a:cubicBezTo>
                    <a:cubicBezTo>
                      <a:pt x="3811" y="26266"/>
                      <a:pt x="3882" y="26278"/>
                      <a:pt x="3966" y="26302"/>
                    </a:cubicBezTo>
                    <a:cubicBezTo>
                      <a:pt x="4025" y="26326"/>
                      <a:pt x="4085" y="26349"/>
                      <a:pt x="4144" y="26385"/>
                    </a:cubicBezTo>
                    <a:cubicBezTo>
                      <a:pt x="4263" y="26456"/>
                      <a:pt x="4370" y="26552"/>
                      <a:pt x="4490" y="26623"/>
                    </a:cubicBezTo>
                    <a:cubicBezTo>
                      <a:pt x="4632" y="26683"/>
                      <a:pt x="4763" y="26730"/>
                      <a:pt x="4906" y="26778"/>
                    </a:cubicBezTo>
                    <a:cubicBezTo>
                      <a:pt x="4990" y="26814"/>
                      <a:pt x="5097" y="26837"/>
                      <a:pt x="5192" y="26849"/>
                    </a:cubicBezTo>
                    <a:lnTo>
                      <a:pt x="5490" y="26849"/>
                    </a:lnTo>
                    <a:cubicBezTo>
                      <a:pt x="5585" y="26849"/>
                      <a:pt x="5680" y="26837"/>
                      <a:pt x="5775" y="26826"/>
                    </a:cubicBezTo>
                    <a:cubicBezTo>
                      <a:pt x="5871" y="26814"/>
                      <a:pt x="5966" y="26790"/>
                      <a:pt x="6061" y="26778"/>
                    </a:cubicBezTo>
                    <a:cubicBezTo>
                      <a:pt x="6395" y="26930"/>
                      <a:pt x="6705" y="26961"/>
                      <a:pt x="7017" y="26961"/>
                    </a:cubicBezTo>
                    <a:cubicBezTo>
                      <a:pt x="7095" y="26961"/>
                      <a:pt x="7173" y="26959"/>
                      <a:pt x="7252" y="26957"/>
                    </a:cubicBezTo>
                    <a:cubicBezTo>
                      <a:pt x="7279" y="26958"/>
                      <a:pt x="7306" y="26959"/>
                      <a:pt x="7333" y="26959"/>
                    </a:cubicBezTo>
                    <a:cubicBezTo>
                      <a:pt x="7522" y="26959"/>
                      <a:pt x="7718" y="26922"/>
                      <a:pt x="7895" y="26849"/>
                    </a:cubicBezTo>
                    <a:cubicBezTo>
                      <a:pt x="8192" y="26695"/>
                      <a:pt x="8490" y="26718"/>
                      <a:pt x="8788" y="26695"/>
                    </a:cubicBezTo>
                    <a:cubicBezTo>
                      <a:pt x="9395" y="26659"/>
                      <a:pt x="10002" y="26647"/>
                      <a:pt x="10609" y="26635"/>
                    </a:cubicBezTo>
                    <a:cubicBezTo>
                      <a:pt x="10748" y="26632"/>
                      <a:pt x="10886" y="26630"/>
                      <a:pt x="11023" y="26630"/>
                    </a:cubicBezTo>
                    <a:cubicBezTo>
                      <a:pt x="11499" y="26630"/>
                      <a:pt x="11969" y="26662"/>
                      <a:pt x="12431" y="26837"/>
                    </a:cubicBezTo>
                    <a:cubicBezTo>
                      <a:pt x="12598" y="26885"/>
                      <a:pt x="12776" y="26921"/>
                      <a:pt x="12943" y="26921"/>
                    </a:cubicBezTo>
                    <a:cubicBezTo>
                      <a:pt x="13729" y="26980"/>
                      <a:pt x="14515" y="26933"/>
                      <a:pt x="15288" y="27183"/>
                    </a:cubicBezTo>
                    <a:cubicBezTo>
                      <a:pt x="15431" y="27214"/>
                      <a:pt x="15574" y="27230"/>
                      <a:pt x="15721" y="27230"/>
                    </a:cubicBezTo>
                    <a:cubicBezTo>
                      <a:pt x="15794" y="27230"/>
                      <a:pt x="15868" y="27226"/>
                      <a:pt x="15943" y="27218"/>
                    </a:cubicBezTo>
                    <a:cubicBezTo>
                      <a:pt x="16045" y="27214"/>
                      <a:pt x="16146" y="27212"/>
                      <a:pt x="16248" y="27212"/>
                    </a:cubicBezTo>
                    <a:cubicBezTo>
                      <a:pt x="16582" y="27212"/>
                      <a:pt x="16918" y="27231"/>
                      <a:pt x="17253" y="27231"/>
                    </a:cubicBezTo>
                    <a:cubicBezTo>
                      <a:pt x="17643" y="27231"/>
                      <a:pt x="18033" y="27206"/>
                      <a:pt x="18420" y="27099"/>
                    </a:cubicBezTo>
                    <a:cubicBezTo>
                      <a:pt x="18457" y="27089"/>
                      <a:pt x="18495" y="27083"/>
                      <a:pt x="18532" y="27083"/>
                    </a:cubicBezTo>
                    <a:cubicBezTo>
                      <a:pt x="18578" y="27083"/>
                      <a:pt x="18624" y="27092"/>
                      <a:pt x="18670" y="27111"/>
                    </a:cubicBezTo>
                    <a:cubicBezTo>
                      <a:pt x="18791" y="27158"/>
                      <a:pt x="18913" y="27174"/>
                      <a:pt x="19035" y="27174"/>
                    </a:cubicBezTo>
                    <a:cubicBezTo>
                      <a:pt x="19283" y="27174"/>
                      <a:pt x="19532" y="27109"/>
                      <a:pt x="19774" y="27109"/>
                    </a:cubicBezTo>
                    <a:cubicBezTo>
                      <a:pt x="19835" y="27109"/>
                      <a:pt x="19896" y="27113"/>
                      <a:pt x="19956" y="27123"/>
                    </a:cubicBezTo>
                    <a:cubicBezTo>
                      <a:pt x="20156" y="27153"/>
                      <a:pt x="20355" y="27160"/>
                      <a:pt x="20552" y="27160"/>
                    </a:cubicBezTo>
                    <a:cubicBezTo>
                      <a:pt x="20745" y="27160"/>
                      <a:pt x="20936" y="27153"/>
                      <a:pt x="21127" y="27153"/>
                    </a:cubicBezTo>
                    <a:cubicBezTo>
                      <a:pt x="21217" y="27153"/>
                      <a:pt x="21307" y="27154"/>
                      <a:pt x="21396" y="27159"/>
                    </a:cubicBezTo>
                    <a:cubicBezTo>
                      <a:pt x="21474" y="27167"/>
                      <a:pt x="21552" y="27171"/>
                      <a:pt x="21629" y="27171"/>
                    </a:cubicBezTo>
                    <a:cubicBezTo>
                      <a:pt x="21908" y="27171"/>
                      <a:pt x="22183" y="27121"/>
                      <a:pt x="22444" y="27028"/>
                    </a:cubicBezTo>
                    <a:cubicBezTo>
                      <a:pt x="22477" y="27013"/>
                      <a:pt x="22514" y="27008"/>
                      <a:pt x="22553" y="27008"/>
                    </a:cubicBezTo>
                    <a:cubicBezTo>
                      <a:pt x="22639" y="27008"/>
                      <a:pt x="22735" y="27035"/>
                      <a:pt x="22825" y="27052"/>
                    </a:cubicBezTo>
                    <a:cubicBezTo>
                      <a:pt x="22944" y="27099"/>
                      <a:pt x="23075" y="27123"/>
                      <a:pt x="23206" y="27135"/>
                    </a:cubicBezTo>
                    <a:cubicBezTo>
                      <a:pt x="23401" y="27102"/>
                      <a:pt x="23595" y="27087"/>
                      <a:pt x="23790" y="27087"/>
                    </a:cubicBezTo>
                    <a:cubicBezTo>
                      <a:pt x="23941" y="27087"/>
                      <a:pt x="24091" y="27096"/>
                      <a:pt x="24242" y="27111"/>
                    </a:cubicBezTo>
                    <a:cubicBezTo>
                      <a:pt x="24470" y="27132"/>
                      <a:pt x="24699" y="27145"/>
                      <a:pt x="24927" y="27145"/>
                    </a:cubicBezTo>
                    <a:cubicBezTo>
                      <a:pt x="25092" y="27145"/>
                      <a:pt x="25256" y="27138"/>
                      <a:pt x="25421" y="27123"/>
                    </a:cubicBezTo>
                    <a:cubicBezTo>
                      <a:pt x="25683" y="27123"/>
                      <a:pt x="25945" y="27076"/>
                      <a:pt x="26207" y="27064"/>
                    </a:cubicBezTo>
                    <a:cubicBezTo>
                      <a:pt x="26283" y="27060"/>
                      <a:pt x="26359" y="27059"/>
                      <a:pt x="26434" y="27059"/>
                    </a:cubicBezTo>
                    <a:cubicBezTo>
                      <a:pt x="26616" y="27059"/>
                      <a:pt x="26795" y="27067"/>
                      <a:pt x="26980" y="27076"/>
                    </a:cubicBezTo>
                    <a:cubicBezTo>
                      <a:pt x="27314" y="27087"/>
                      <a:pt x="27659" y="27111"/>
                      <a:pt x="28004" y="27111"/>
                    </a:cubicBezTo>
                    <a:cubicBezTo>
                      <a:pt x="29282" y="27111"/>
                      <a:pt x="30566" y="27117"/>
                      <a:pt x="31847" y="27117"/>
                    </a:cubicBezTo>
                    <a:cubicBezTo>
                      <a:pt x="32488" y="27117"/>
                      <a:pt x="33128" y="27115"/>
                      <a:pt x="33767" y="27111"/>
                    </a:cubicBezTo>
                    <a:cubicBezTo>
                      <a:pt x="34898" y="27111"/>
                      <a:pt x="36029" y="27064"/>
                      <a:pt x="37172" y="27052"/>
                    </a:cubicBezTo>
                    <a:cubicBezTo>
                      <a:pt x="37232" y="27055"/>
                      <a:pt x="37292" y="27056"/>
                      <a:pt x="37352" y="27056"/>
                    </a:cubicBezTo>
                    <a:cubicBezTo>
                      <a:pt x="37768" y="27056"/>
                      <a:pt x="38183" y="26985"/>
                      <a:pt x="38589" y="26849"/>
                    </a:cubicBezTo>
                    <a:cubicBezTo>
                      <a:pt x="38714" y="26796"/>
                      <a:pt x="38845" y="26769"/>
                      <a:pt x="38976" y="26769"/>
                    </a:cubicBezTo>
                    <a:cubicBezTo>
                      <a:pt x="39107" y="26769"/>
                      <a:pt x="39238" y="26796"/>
                      <a:pt x="39363" y="26849"/>
                    </a:cubicBezTo>
                    <a:cubicBezTo>
                      <a:pt x="39521" y="26925"/>
                      <a:pt x="39693" y="26964"/>
                      <a:pt x="39865" y="26964"/>
                    </a:cubicBezTo>
                    <a:cubicBezTo>
                      <a:pt x="40044" y="26964"/>
                      <a:pt x="40223" y="26922"/>
                      <a:pt x="40387" y="26837"/>
                    </a:cubicBezTo>
                    <a:cubicBezTo>
                      <a:pt x="40509" y="26803"/>
                      <a:pt x="40631" y="26781"/>
                      <a:pt x="40758" y="26781"/>
                    </a:cubicBezTo>
                    <a:cubicBezTo>
                      <a:pt x="40804" y="26781"/>
                      <a:pt x="40851" y="26783"/>
                      <a:pt x="40899" y="26790"/>
                    </a:cubicBezTo>
                    <a:lnTo>
                      <a:pt x="43256" y="26706"/>
                    </a:lnTo>
                    <a:cubicBezTo>
                      <a:pt x="43256" y="26695"/>
                      <a:pt x="43256" y="26683"/>
                      <a:pt x="43256" y="26671"/>
                    </a:cubicBezTo>
                    <a:lnTo>
                      <a:pt x="45876" y="26647"/>
                    </a:lnTo>
                    <a:cubicBezTo>
                      <a:pt x="45923" y="26635"/>
                      <a:pt x="45959" y="26611"/>
                      <a:pt x="45983" y="26576"/>
                    </a:cubicBezTo>
                    <a:cubicBezTo>
                      <a:pt x="46007" y="26564"/>
                      <a:pt x="45983" y="26492"/>
                      <a:pt x="45971" y="26456"/>
                    </a:cubicBezTo>
                    <a:cubicBezTo>
                      <a:pt x="45923" y="26361"/>
                      <a:pt x="45864" y="26278"/>
                      <a:pt x="45816" y="26195"/>
                    </a:cubicBezTo>
                    <a:cubicBezTo>
                      <a:pt x="45721" y="25968"/>
                      <a:pt x="45507" y="25825"/>
                      <a:pt x="45268" y="25814"/>
                    </a:cubicBezTo>
                    <a:cubicBezTo>
                      <a:pt x="45219" y="25812"/>
                      <a:pt x="45170" y="25812"/>
                      <a:pt x="45120" y="25812"/>
                    </a:cubicBezTo>
                    <a:cubicBezTo>
                      <a:pt x="44801" y="25812"/>
                      <a:pt x="44486" y="25832"/>
                      <a:pt x="44169" y="25832"/>
                    </a:cubicBezTo>
                    <a:cubicBezTo>
                      <a:pt x="44016" y="25832"/>
                      <a:pt x="43863" y="25828"/>
                      <a:pt x="43709" y="25814"/>
                    </a:cubicBezTo>
                    <a:cubicBezTo>
                      <a:pt x="43520" y="25793"/>
                      <a:pt x="43331" y="25787"/>
                      <a:pt x="43142" y="25787"/>
                    </a:cubicBezTo>
                    <a:cubicBezTo>
                      <a:pt x="42713" y="25787"/>
                      <a:pt x="42284" y="25822"/>
                      <a:pt x="41855" y="25822"/>
                    </a:cubicBezTo>
                    <a:cubicBezTo>
                      <a:pt x="41687" y="25822"/>
                      <a:pt x="41519" y="25817"/>
                      <a:pt x="41351" y="25802"/>
                    </a:cubicBezTo>
                    <a:cubicBezTo>
                      <a:pt x="41247" y="25788"/>
                      <a:pt x="41144" y="25781"/>
                      <a:pt x="41041" y="25781"/>
                    </a:cubicBezTo>
                    <a:cubicBezTo>
                      <a:pt x="40793" y="25781"/>
                      <a:pt x="40548" y="25821"/>
                      <a:pt x="40304" y="25897"/>
                    </a:cubicBezTo>
                    <a:cubicBezTo>
                      <a:pt x="40210" y="25931"/>
                      <a:pt x="40119" y="25943"/>
                      <a:pt x="40029" y="25943"/>
                    </a:cubicBezTo>
                    <a:cubicBezTo>
                      <a:pt x="39806" y="25943"/>
                      <a:pt x="39592" y="25869"/>
                      <a:pt x="39371" y="25869"/>
                    </a:cubicBezTo>
                    <a:cubicBezTo>
                      <a:pt x="39340" y="25869"/>
                      <a:pt x="39310" y="25870"/>
                      <a:pt x="39280" y="25873"/>
                    </a:cubicBezTo>
                    <a:cubicBezTo>
                      <a:pt x="38962" y="25914"/>
                      <a:pt x="38644" y="26072"/>
                      <a:pt x="38322" y="26072"/>
                    </a:cubicBezTo>
                    <a:cubicBezTo>
                      <a:pt x="38174" y="26072"/>
                      <a:pt x="38025" y="26038"/>
                      <a:pt x="37875" y="25945"/>
                    </a:cubicBezTo>
                    <a:cubicBezTo>
                      <a:pt x="37853" y="25931"/>
                      <a:pt x="37827" y="25925"/>
                      <a:pt x="37798" y="25925"/>
                    </a:cubicBezTo>
                    <a:cubicBezTo>
                      <a:pt x="37705" y="25925"/>
                      <a:pt x="37585" y="25986"/>
                      <a:pt x="37494" y="26004"/>
                    </a:cubicBezTo>
                    <a:cubicBezTo>
                      <a:pt x="37315" y="26052"/>
                      <a:pt x="37148" y="26123"/>
                      <a:pt x="36982" y="26159"/>
                    </a:cubicBezTo>
                    <a:cubicBezTo>
                      <a:pt x="36806" y="26189"/>
                      <a:pt x="36629" y="26193"/>
                      <a:pt x="36452" y="26193"/>
                    </a:cubicBezTo>
                    <a:cubicBezTo>
                      <a:pt x="36386" y="26193"/>
                      <a:pt x="36319" y="26192"/>
                      <a:pt x="36253" y="26192"/>
                    </a:cubicBezTo>
                    <a:cubicBezTo>
                      <a:pt x="35933" y="26192"/>
                      <a:pt x="35614" y="26206"/>
                      <a:pt x="35303" y="26361"/>
                    </a:cubicBezTo>
                    <a:cubicBezTo>
                      <a:pt x="35136" y="26278"/>
                      <a:pt x="34970" y="26230"/>
                      <a:pt x="34803" y="26206"/>
                    </a:cubicBezTo>
                    <a:cubicBezTo>
                      <a:pt x="34636" y="26206"/>
                      <a:pt x="34469" y="26326"/>
                      <a:pt x="34303" y="26349"/>
                    </a:cubicBezTo>
                    <a:cubicBezTo>
                      <a:pt x="34286" y="26352"/>
                      <a:pt x="34269" y="26353"/>
                      <a:pt x="34252" y="26353"/>
                    </a:cubicBezTo>
                    <a:cubicBezTo>
                      <a:pt x="34109" y="26353"/>
                      <a:pt x="33974" y="26259"/>
                      <a:pt x="33829" y="26259"/>
                    </a:cubicBezTo>
                    <a:cubicBezTo>
                      <a:pt x="33778" y="26259"/>
                      <a:pt x="33726" y="26270"/>
                      <a:pt x="33672" y="26302"/>
                    </a:cubicBezTo>
                    <a:cubicBezTo>
                      <a:pt x="33607" y="26345"/>
                      <a:pt x="33530" y="26366"/>
                      <a:pt x="33451" y="26366"/>
                    </a:cubicBezTo>
                    <a:cubicBezTo>
                      <a:pt x="33397" y="26366"/>
                      <a:pt x="33343" y="26356"/>
                      <a:pt x="33291" y="26337"/>
                    </a:cubicBezTo>
                    <a:cubicBezTo>
                      <a:pt x="33136" y="26266"/>
                      <a:pt x="32945" y="26266"/>
                      <a:pt x="32791" y="26183"/>
                    </a:cubicBezTo>
                    <a:cubicBezTo>
                      <a:pt x="32647" y="26107"/>
                      <a:pt x="32508" y="26060"/>
                      <a:pt x="32365" y="26060"/>
                    </a:cubicBezTo>
                    <a:cubicBezTo>
                      <a:pt x="32259" y="26060"/>
                      <a:pt x="32152" y="26086"/>
                      <a:pt x="32041" y="26147"/>
                    </a:cubicBezTo>
                    <a:cubicBezTo>
                      <a:pt x="31921" y="26085"/>
                      <a:pt x="31805" y="26063"/>
                      <a:pt x="31690" y="26063"/>
                    </a:cubicBezTo>
                    <a:cubicBezTo>
                      <a:pt x="31519" y="26063"/>
                      <a:pt x="31349" y="26111"/>
                      <a:pt x="31171" y="26147"/>
                    </a:cubicBezTo>
                    <a:cubicBezTo>
                      <a:pt x="30940" y="26190"/>
                      <a:pt x="30703" y="26221"/>
                      <a:pt x="30468" y="26221"/>
                    </a:cubicBezTo>
                    <a:cubicBezTo>
                      <a:pt x="30182" y="26221"/>
                      <a:pt x="29898" y="26176"/>
                      <a:pt x="29624" y="26052"/>
                    </a:cubicBezTo>
                    <a:cubicBezTo>
                      <a:pt x="29505" y="25995"/>
                      <a:pt x="29381" y="25968"/>
                      <a:pt x="29256" y="25968"/>
                    </a:cubicBezTo>
                    <a:cubicBezTo>
                      <a:pt x="29119" y="25968"/>
                      <a:pt x="28981" y="26001"/>
                      <a:pt x="28850" y="26064"/>
                    </a:cubicBezTo>
                    <a:cubicBezTo>
                      <a:pt x="28647" y="26147"/>
                      <a:pt x="28409" y="26159"/>
                      <a:pt x="28231" y="26290"/>
                    </a:cubicBezTo>
                    <a:cubicBezTo>
                      <a:pt x="28140" y="26358"/>
                      <a:pt x="28049" y="26376"/>
                      <a:pt x="27957" y="26376"/>
                    </a:cubicBezTo>
                    <a:cubicBezTo>
                      <a:pt x="27861" y="26376"/>
                      <a:pt x="27765" y="26357"/>
                      <a:pt x="27671" y="26357"/>
                    </a:cubicBezTo>
                    <a:cubicBezTo>
                      <a:pt x="27606" y="26357"/>
                      <a:pt x="27543" y="26366"/>
                      <a:pt x="27480" y="26397"/>
                    </a:cubicBezTo>
                    <a:cubicBezTo>
                      <a:pt x="26933" y="26183"/>
                      <a:pt x="26361" y="26254"/>
                      <a:pt x="25802" y="26218"/>
                    </a:cubicBezTo>
                    <a:cubicBezTo>
                      <a:pt x="25741" y="26216"/>
                      <a:pt x="25679" y="26214"/>
                      <a:pt x="25616" y="26214"/>
                    </a:cubicBezTo>
                    <a:cubicBezTo>
                      <a:pt x="25374" y="26214"/>
                      <a:pt x="25126" y="26243"/>
                      <a:pt x="24909" y="26385"/>
                    </a:cubicBezTo>
                    <a:cubicBezTo>
                      <a:pt x="24865" y="26411"/>
                      <a:pt x="24824" y="26421"/>
                      <a:pt x="24786" y="26421"/>
                    </a:cubicBezTo>
                    <a:cubicBezTo>
                      <a:pt x="24699" y="26421"/>
                      <a:pt x="24622" y="26370"/>
                      <a:pt x="24540" y="26337"/>
                    </a:cubicBezTo>
                    <a:cubicBezTo>
                      <a:pt x="24440" y="26297"/>
                      <a:pt x="24336" y="26265"/>
                      <a:pt x="24239" y="26265"/>
                    </a:cubicBezTo>
                    <a:cubicBezTo>
                      <a:pt x="24163" y="26265"/>
                      <a:pt x="24091" y="26285"/>
                      <a:pt x="24028" y="26337"/>
                    </a:cubicBezTo>
                    <a:cubicBezTo>
                      <a:pt x="23889" y="26432"/>
                      <a:pt x="23758" y="26480"/>
                      <a:pt x="23629" y="26480"/>
                    </a:cubicBezTo>
                    <a:cubicBezTo>
                      <a:pt x="23481" y="26480"/>
                      <a:pt x="23335" y="26417"/>
                      <a:pt x="23182" y="26290"/>
                    </a:cubicBezTo>
                    <a:cubicBezTo>
                      <a:pt x="23039" y="26183"/>
                      <a:pt x="22873" y="26111"/>
                      <a:pt x="22694" y="26075"/>
                    </a:cubicBezTo>
                    <a:cubicBezTo>
                      <a:pt x="22685" y="26074"/>
                      <a:pt x="22675" y="26073"/>
                      <a:pt x="22666" y="26073"/>
                    </a:cubicBezTo>
                    <a:cubicBezTo>
                      <a:pt x="22584" y="26073"/>
                      <a:pt x="22500" y="26138"/>
                      <a:pt x="22408" y="26138"/>
                    </a:cubicBezTo>
                    <a:cubicBezTo>
                      <a:pt x="22378" y="26138"/>
                      <a:pt x="22346" y="26130"/>
                      <a:pt x="22313" y="26111"/>
                    </a:cubicBezTo>
                    <a:cubicBezTo>
                      <a:pt x="22282" y="26092"/>
                      <a:pt x="22254" y="26083"/>
                      <a:pt x="22227" y="26083"/>
                    </a:cubicBezTo>
                    <a:cubicBezTo>
                      <a:pt x="22173" y="26083"/>
                      <a:pt x="22127" y="26122"/>
                      <a:pt x="22087" y="26195"/>
                    </a:cubicBezTo>
                    <a:cubicBezTo>
                      <a:pt x="22027" y="26302"/>
                      <a:pt x="21980" y="26361"/>
                      <a:pt x="21920" y="26445"/>
                    </a:cubicBezTo>
                    <a:cubicBezTo>
                      <a:pt x="21861" y="26361"/>
                      <a:pt x="21801" y="26290"/>
                      <a:pt x="21754" y="26206"/>
                    </a:cubicBezTo>
                    <a:cubicBezTo>
                      <a:pt x="21719" y="26150"/>
                      <a:pt x="21685" y="26120"/>
                      <a:pt x="21653" y="26120"/>
                    </a:cubicBezTo>
                    <a:cubicBezTo>
                      <a:pt x="21617" y="26120"/>
                      <a:pt x="21582" y="26156"/>
                      <a:pt x="21551" y="26230"/>
                    </a:cubicBezTo>
                    <a:cubicBezTo>
                      <a:pt x="21515" y="26338"/>
                      <a:pt x="21473" y="26486"/>
                      <a:pt x="21387" y="26486"/>
                    </a:cubicBezTo>
                    <a:cubicBezTo>
                      <a:pt x="21360" y="26486"/>
                      <a:pt x="21327" y="26471"/>
                      <a:pt x="21289" y="26433"/>
                    </a:cubicBezTo>
                    <a:cubicBezTo>
                      <a:pt x="21100" y="26236"/>
                      <a:pt x="20917" y="26075"/>
                      <a:pt x="20704" y="26075"/>
                    </a:cubicBezTo>
                    <a:cubicBezTo>
                      <a:pt x="20594" y="26075"/>
                      <a:pt x="20478" y="26118"/>
                      <a:pt x="20349" y="26218"/>
                    </a:cubicBezTo>
                    <a:cubicBezTo>
                      <a:pt x="20271" y="26266"/>
                      <a:pt x="20185" y="26290"/>
                      <a:pt x="20099" y="26290"/>
                    </a:cubicBezTo>
                    <a:cubicBezTo>
                      <a:pt x="20012" y="26290"/>
                      <a:pt x="19926" y="26266"/>
                      <a:pt x="19849" y="26218"/>
                    </a:cubicBezTo>
                    <a:cubicBezTo>
                      <a:pt x="19763" y="26169"/>
                      <a:pt x="19683" y="26145"/>
                      <a:pt x="19607" y="26145"/>
                    </a:cubicBezTo>
                    <a:cubicBezTo>
                      <a:pt x="19481" y="26145"/>
                      <a:pt x="19365" y="26211"/>
                      <a:pt x="19253" y="26337"/>
                    </a:cubicBezTo>
                    <a:cubicBezTo>
                      <a:pt x="19181" y="26409"/>
                      <a:pt x="19115" y="26465"/>
                      <a:pt x="19032" y="26465"/>
                    </a:cubicBezTo>
                    <a:cubicBezTo>
                      <a:pt x="18991" y="26465"/>
                      <a:pt x="18947" y="26452"/>
                      <a:pt x="18896" y="26421"/>
                    </a:cubicBezTo>
                    <a:cubicBezTo>
                      <a:pt x="18751" y="26322"/>
                      <a:pt x="18581" y="26270"/>
                      <a:pt x="18409" y="26270"/>
                    </a:cubicBezTo>
                    <a:cubicBezTo>
                      <a:pt x="18270" y="26270"/>
                      <a:pt x="18131" y="26304"/>
                      <a:pt x="18003" y="26373"/>
                    </a:cubicBezTo>
                    <a:cubicBezTo>
                      <a:pt x="17921" y="26428"/>
                      <a:pt x="17824" y="26455"/>
                      <a:pt x="17727" y="26455"/>
                    </a:cubicBezTo>
                    <a:cubicBezTo>
                      <a:pt x="17654" y="26455"/>
                      <a:pt x="17581" y="26439"/>
                      <a:pt x="17515" y="26409"/>
                    </a:cubicBezTo>
                    <a:cubicBezTo>
                      <a:pt x="17392" y="26353"/>
                      <a:pt x="17258" y="26325"/>
                      <a:pt x="17124" y="26325"/>
                    </a:cubicBezTo>
                    <a:cubicBezTo>
                      <a:pt x="16948" y="26325"/>
                      <a:pt x="16771" y="26373"/>
                      <a:pt x="16622" y="26468"/>
                    </a:cubicBezTo>
                    <a:cubicBezTo>
                      <a:pt x="16561" y="26506"/>
                      <a:pt x="16499" y="26518"/>
                      <a:pt x="16437" y="26518"/>
                    </a:cubicBezTo>
                    <a:cubicBezTo>
                      <a:pt x="16324" y="26518"/>
                      <a:pt x="16210" y="26478"/>
                      <a:pt x="16099" y="26478"/>
                    </a:cubicBezTo>
                    <a:cubicBezTo>
                      <a:pt x="16022" y="26478"/>
                      <a:pt x="15946" y="26497"/>
                      <a:pt x="15872" y="26564"/>
                    </a:cubicBezTo>
                    <a:cubicBezTo>
                      <a:pt x="15562" y="26337"/>
                      <a:pt x="15205" y="26385"/>
                      <a:pt x="14860" y="26326"/>
                    </a:cubicBezTo>
                    <a:cubicBezTo>
                      <a:pt x="14602" y="26285"/>
                      <a:pt x="14350" y="26115"/>
                      <a:pt x="14097" y="26115"/>
                    </a:cubicBezTo>
                    <a:cubicBezTo>
                      <a:pt x="13975" y="26115"/>
                      <a:pt x="13852" y="26154"/>
                      <a:pt x="13729" y="26266"/>
                    </a:cubicBezTo>
                    <a:cubicBezTo>
                      <a:pt x="13705" y="26278"/>
                      <a:pt x="13681" y="26284"/>
                      <a:pt x="13659" y="26284"/>
                    </a:cubicBezTo>
                    <a:cubicBezTo>
                      <a:pt x="13636" y="26284"/>
                      <a:pt x="13616" y="26278"/>
                      <a:pt x="13598" y="26266"/>
                    </a:cubicBezTo>
                    <a:cubicBezTo>
                      <a:pt x="13122" y="25933"/>
                      <a:pt x="12562" y="26099"/>
                      <a:pt x="12074" y="25861"/>
                    </a:cubicBezTo>
                    <a:cubicBezTo>
                      <a:pt x="11996" y="25825"/>
                      <a:pt x="11910" y="25808"/>
                      <a:pt x="11824" y="25808"/>
                    </a:cubicBezTo>
                    <a:cubicBezTo>
                      <a:pt x="11737" y="25808"/>
                      <a:pt x="11651" y="25825"/>
                      <a:pt x="11574" y="25861"/>
                    </a:cubicBezTo>
                    <a:cubicBezTo>
                      <a:pt x="11407" y="25933"/>
                      <a:pt x="11240" y="25980"/>
                      <a:pt x="11062" y="26004"/>
                    </a:cubicBezTo>
                    <a:cubicBezTo>
                      <a:pt x="10781" y="26010"/>
                      <a:pt x="10501" y="26025"/>
                      <a:pt x="10220" y="26025"/>
                    </a:cubicBezTo>
                    <a:cubicBezTo>
                      <a:pt x="9893" y="26025"/>
                      <a:pt x="9567" y="26004"/>
                      <a:pt x="9240" y="25921"/>
                    </a:cubicBezTo>
                    <a:cubicBezTo>
                      <a:pt x="9203" y="25910"/>
                      <a:pt x="9165" y="25904"/>
                      <a:pt x="9128" y="25904"/>
                    </a:cubicBezTo>
                    <a:cubicBezTo>
                      <a:pt x="9082" y="25904"/>
                      <a:pt x="9036" y="25913"/>
                      <a:pt x="8990" y="25933"/>
                    </a:cubicBezTo>
                    <a:cubicBezTo>
                      <a:pt x="8785" y="26020"/>
                      <a:pt x="8583" y="26056"/>
                      <a:pt x="8382" y="26056"/>
                    </a:cubicBezTo>
                    <a:cubicBezTo>
                      <a:pt x="8115" y="26056"/>
                      <a:pt x="7850" y="25992"/>
                      <a:pt x="7585" y="25897"/>
                    </a:cubicBezTo>
                    <a:cubicBezTo>
                      <a:pt x="7468" y="25855"/>
                      <a:pt x="7334" y="25807"/>
                      <a:pt x="7214" y="25807"/>
                    </a:cubicBezTo>
                    <a:cubicBezTo>
                      <a:pt x="7164" y="25807"/>
                      <a:pt x="7116" y="25816"/>
                      <a:pt x="7073" y="25837"/>
                    </a:cubicBezTo>
                    <a:cubicBezTo>
                      <a:pt x="6981" y="25883"/>
                      <a:pt x="6881" y="25901"/>
                      <a:pt x="6780" y="25901"/>
                    </a:cubicBezTo>
                    <a:cubicBezTo>
                      <a:pt x="6751" y="25901"/>
                      <a:pt x="6722" y="25900"/>
                      <a:pt x="6692" y="25897"/>
                    </a:cubicBezTo>
                    <a:cubicBezTo>
                      <a:pt x="6657" y="25894"/>
                      <a:pt x="6623" y="25892"/>
                      <a:pt x="6589" y="25892"/>
                    </a:cubicBezTo>
                    <a:cubicBezTo>
                      <a:pt x="6497" y="25892"/>
                      <a:pt x="6410" y="25903"/>
                      <a:pt x="6323" y="25921"/>
                    </a:cubicBezTo>
                    <a:cubicBezTo>
                      <a:pt x="6179" y="25990"/>
                      <a:pt x="6023" y="26024"/>
                      <a:pt x="5866" y="26024"/>
                    </a:cubicBezTo>
                    <a:cubicBezTo>
                      <a:pt x="5647" y="26024"/>
                      <a:pt x="5427" y="25957"/>
                      <a:pt x="5240" y="25825"/>
                    </a:cubicBezTo>
                    <a:cubicBezTo>
                      <a:pt x="5061" y="25671"/>
                      <a:pt x="4859" y="25564"/>
                      <a:pt x="4644" y="25492"/>
                    </a:cubicBezTo>
                    <a:cubicBezTo>
                      <a:pt x="4537" y="25456"/>
                      <a:pt x="4430" y="25444"/>
                      <a:pt x="4323" y="25444"/>
                    </a:cubicBezTo>
                    <a:cubicBezTo>
                      <a:pt x="4263" y="25438"/>
                      <a:pt x="4204" y="25436"/>
                      <a:pt x="4144" y="25436"/>
                    </a:cubicBezTo>
                    <a:cubicBezTo>
                      <a:pt x="4085" y="25436"/>
                      <a:pt x="4025" y="25438"/>
                      <a:pt x="3966" y="25444"/>
                    </a:cubicBezTo>
                    <a:cubicBezTo>
                      <a:pt x="3958" y="25445"/>
                      <a:pt x="3951" y="25445"/>
                      <a:pt x="3944" y="25445"/>
                    </a:cubicBezTo>
                    <a:cubicBezTo>
                      <a:pt x="3814" y="25445"/>
                      <a:pt x="3736" y="25343"/>
                      <a:pt x="3680" y="25218"/>
                    </a:cubicBezTo>
                    <a:cubicBezTo>
                      <a:pt x="3597" y="25028"/>
                      <a:pt x="3370" y="25123"/>
                      <a:pt x="3251" y="25004"/>
                    </a:cubicBezTo>
                    <a:cubicBezTo>
                      <a:pt x="3180" y="24932"/>
                      <a:pt x="3108" y="24849"/>
                      <a:pt x="3049" y="24766"/>
                    </a:cubicBezTo>
                    <a:cubicBezTo>
                      <a:pt x="2977" y="24694"/>
                      <a:pt x="2918" y="24611"/>
                      <a:pt x="2858" y="24528"/>
                    </a:cubicBezTo>
                    <a:cubicBezTo>
                      <a:pt x="2846" y="24492"/>
                      <a:pt x="2787" y="24492"/>
                      <a:pt x="2751" y="24480"/>
                    </a:cubicBezTo>
                    <a:cubicBezTo>
                      <a:pt x="2608" y="24432"/>
                      <a:pt x="2501" y="24313"/>
                      <a:pt x="2454" y="24182"/>
                    </a:cubicBezTo>
                    <a:cubicBezTo>
                      <a:pt x="2394" y="24040"/>
                      <a:pt x="2275" y="23932"/>
                      <a:pt x="2120" y="23909"/>
                    </a:cubicBezTo>
                    <a:cubicBezTo>
                      <a:pt x="2061" y="23897"/>
                      <a:pt x="2049" y="23766"/>
                      <a:pt x="2025" y="23694"/>
                    </a:cubicBezTo>
                    <a:cubicBezTo>
                      <a:pt x="1953" y="23408"/>
                      <a:pt x="1811" y="23158"/>
                      <a:pt x="1596" y="22968"/>
                    </a:cubicBezTo>
                    <a:cubicBezTo>
                      <a:pt x="1537" y="22908"/>
                      <a:pt x="1442" y="22861"/>
                      <a:pt x="1430" y="22789"/>
                    </a:cubicBezTo>
                    <a:cubicBezTo>
                      <a:pt x="1394" y="22516"/>
                      <a:pt x="1334" y="22254"/>
                      <a:pt x="1251" y="22004"/>
                    </a:cubicBezTo>
                    <a:lnTo>
                      <a:pt x="1156" y="21623"/>
                    </a:lnTo>
                    <a:cubicBezTo>
                      <a:pt x="1132" y="21563"/>
                      <a:pt x="1120" y="21503"/>
                      <a:pt x="1108" y="21432"/>
                    </a:cubicBezTo>
                    <a:lnTo>
                      <a:pt x="1072" y="21242"/>
                    </a:lnTo>
                    <a:cubicBezTo>
                      <a:pt x="1072" y="21146"/>
                      <a:pt x="1072" y="21039"/>
                      <a:pt x="1096" y="20944"/>
                    </a:cubicBezTo>
                    <a:cubicBezTo>
                      <a:pt x="1120" y="20849"/>
                      <a:pt x="1168" y="20753"/>
                      <a:pt x="1203" y="20658"/>
                    </a:cubicBezTo>
                    <a:cubicBezTo>
                      <a:pt x="1227" y="20539"/>
                      <a:pt x="1215" y="20420"/>
                      <a:pt x="1144" y="20313"/>
                    </a:cubicBezTo>
                    <a:cubicBezTo>
                      <a:pt x="1025" y="20122"/>
                      <a:pt x="1025" y="19884"/>
                      <a:pt x="1144" y="19694"/>
                    </a:cubicBezTo>
                    <a:cubicBezTo>
                      <a:pt x="1215" y="19587"/>
                      <a:pt x="1251" y="19444"/>
                      <a:pt x="1227" y="19313"/>
                    </a:cubicBezTo>
                    <a:cubicBezTo>
                      <a:pt x="1072" y="18801"/>
                      <a:pt x="1168" y="18289"/>
                      <a:pt x="1251" y="17777"/>
                    </a:cubicBezTo>
                    <a:cubicBezTo>
                      <a:pt x="1299" y="17563"/>
                      <a:pt x="1263" y="17336"/>
                      <a:pt x="1144" y="17146"/>
                    </a:cubicBezTo>
                    <a:cubicBezTo>
                      <a:pt x="1120" y="17110"/>
                      <a:pt x="1084" y="17062"/>
                      <a:pt x="1096" y="17027"/>
                    </a:cubicBezTo>
                    <a:cubicBezTo>
                      <a:pt x="1120" y="16943"/>
                      <a:pt x="1180" y="16860"/>
                      <a:pt x="1215" y="16777"/>
                    </a:cubicBezTo>
                    <a:cubicBezTo>
                      <a:pt x="1358" y="16455"/>
                      <a:pt x="1525" y="16146"/>
                      <a:pt x="1287" y="15788"/>
                    </a:cubicBezTo>
                    <a:cubicBezTo>
                      <a:pt x="1180" y="15646"/>
                      <a:pt x="1180" y="15455"/>
                      <a:pt x="1096" y="15300"/>
                    </a:cubicBezTo>
                    <a:cubicBezTo>
                      <a:pt x="1025" y="15181"/>
                      <a:pt x="1013" y="15038"/>
                      <a:pt x="1061" y="14919"/>
                    </a:cubicBezTo>
                    <a:cubicBezTo>
                      <a:pt x="1191" y="14645"/>
                      <a:pt x="1251" y="14336"/>
                      <a:pt x="1239" y="14026"/>
                    </a:cubicBezTo>
                    <a:cubicBezTo>
                      <a:pt x="1251" y="13419"/>
                      <a:pt x="1251" y="12812"/>
                      <a:pt x="1239" y="12193"/>
                    </a:cubicBezTo>
                    <a:cubicBezTo>
                      <a:pt x="1215" y="12026"/>
                      <a:pt x="1168" y="11859"/>
                      <a:pt x="1108" y="11693"/>
                    </a:cubicBezTo>
                    <a:cubicBezTo>
                      <a:pt x="1096" y="11609"/>
                      <a:pt x="1049" y="11514"/>
                      <a:pt x="1096" y="11443"/>
                    </a:cubicBezTo>
                    <a:cubicBezTo>
                      <a:pt x="1287" y="11109"/>
                      <a:pt x="1227" y="10764"/>
                      <a:pt x="1227" y="10407"/>
                    </a:cubicBezTo>
                    <a:cubicBezTo>
                      <a:pt x="1239" y="10062"/>
                      <a:pt x="1239" y="9716"/>
                      <a:pt x="1203" y="9371"/>
                    </a:cubicBezTo>
                    <a:cubicBezTo>
                      <a:pt x="1156" y="8931"/>
                      <a:pt x="1191" y="8490"/>
                      <a:pt x="1346" y="8073"/>
                    </a:cubicBezTo>
                    <a:cubicBezTo>
                      <a:pt x="1406" y="7907"/>
                      <a:pt x="1370" y="7716"/>
                      <a:pt x="1239" y="7573"/>
                    </a:cubicBezTo>
                    <a:cubicBezTo>
                      <a:pt x="1132" y="7442"/>
                      <a:pt x="1061" y="7264"/>
                      <a:pt x="1037" y="7085"/>
                    </a:cubicBezTo>
                    <a:cubicBezTo>
                      <a:pt x="1025" y="7002"/>
                      <a:pt x="1025" y="6918"/>
                      <a:pt x="1025" y="6835"/>
                    </a:cubicBezTo>
                    <a:cubicBezTo>
                      <a:pt x="1025" y="6752"/>
                      <a:pt x="1025" y="6668"/>
                      <a:pt x="1025" y="6597"/>
                    </a:cubicBezTo>
                    <a:cubicBezTo>
                      <a:pt x="1037" y="6514"/>
                      <a:pt x="1049" y="6430"/>
                      <a:pt x="1061" y="6359"/>
                    </a:cubicBezTo>
                    <a:cubicBezTo>
                      <a:pt x="1061" y="6323"/>
                      <a:pt x="1072" y="6287"/>
                      <a:pt x="1072" y="6240"/>
                    </a:cubicBezTo>
                    <a:cubicBezTo>
                      <a:pt x="1072" y="6204"/>
                      <a:pt x="1072" y="6156"/>
                      <a:pt x="1061" y="6121"/>
                    </a:cubicBezTo>
                    <a:cubicBezTo>
                      <a:pt x="1168" y="5942"/>
                      <a:pt x="1263" y="5752"/>
                      <a:pt x="1334" y="5549"/>
                    </a:cubicBezTo>
                    <a:cubicBezTo>
                      <a:pt x="1370" y="5454"/>
                      <a:pt x="1406" y="5359"/>
                      <a:pt x="1430" y="5263"/>
                    </a:cubicBezTo>
                    <a:cubicBezTo>
                      <a:pt x="1465" y="5168"/>
                      <a:pt x="1501" y="5073"/>
                      <a:pt x="1525" y="4978"/>
                    </a:cubicBezTo>
                    <a:cubicBezTo>
                      <a:pt x="1632" y="4585"/>
                      <a:pt x="1799" y="4204"/>
                      <a:pt x="2025" y="3870"/>
                    </a:cubicBezTo>
                    <a:cubicBezTo>
                      <a:pt x="2084" y="3763"/>
                      <a:pt x="2120" y="3644"/>
                      <a:pt x="2120" y="3525"/>
                    </a:cubicBezTo>
                    <a:cubicBezTo>
                      <a:pt x="2120" y="3430"/>
                      <a:pt x="2132" y="3346"/>
                      <a:pt x="2168" y="3251"/>
                    </a:cubicBezTo>
                    <a:cubicBezTo>
                      <a:pt x="2192" y="3180"/>
                      <a:pt x="2239" y="3120"/>
                      <a:pt x="2299" y="3061"/>
                    </a:cubicBezTo>
                    <a:cubicBezTo>
                      <a:pt x="2418" y="2930"/>
                      <a:pt x="2573" y="2858"/>
                      <a:pt x="2739" y="2846"/>
                    </a:cubicBezTo>
                    <a:cubicBezTo>
                      <a:pt x="2882" y="2823"/>
                      <a:pt x="3001" y="2775"/>
                      <a:pt x="3025" y="2656"/>
                    </a:cubicBezTo>
                    <a:cubicBezTo>
                      <a:pt x="3085" y="2442"/>
                      <a:pt x="3204" y="2263"/>
                      <a:pt x="3370" y="2132"/>
                    </a:cubicBezTo>
                    <a:cubicBezTo>
                      <a:pt x="3454" y="2073"/>
                      <a:pt x="3549" y="2013"/>
                      <a:pt x="3632" y="1965"/>
                    </a:cubicBezTo>
                    <a:lnTo>
                      <a:pt x="3763" y="1882"/>
                    </a:lnTo>
                    <a:cubicBezTo>
                      <a:pt x="3811" y="1858"/>
                      <a:pt x="3858" y="1834"/>
                      <a:pt x="3894" y="1811"/>
                    </a:cubicBezTo>
                    <a:cubicBezTo>
                      <a:pt x="3976" y="1770"/>
                      <a:pt x="4062" y="1751"/>
                      <a:pt x="4147" y="1751"/>
                    </a:cubicBezTo>
                    <a:cubicBezTo>
                      <a:pt x="4187" y="1751"/>
                      <a:pt x="4226" y="1755"/>
                      <a:pt x="4263" y="1763"/>
                    </a:cubicBezTo>
                    <a:cubicBezTo>
                      <a:pt x="4329" y="1773"/>
                      <a:pt x="4390" y="1781"/>
                      <a:pt x="4448" y="1781"/>
                    </a:cubicBezTo>
                    <a:cubicBezTo>
                      <a:pt x="4590" y="1781"/>
                      <a:pt x="4710" y="1737"/>
                      <a:pt x="4811" y="1584"/>
                    </a:cubicBezTo>
                    <a:cubicBezTo>
                      <a:pt x="4882" y="1489"/>
                      <a:pt x="5001" y="1418"/>
                      <a:pt x="5121" y="1382"/>
                    </a:cubicBezTo>
                    <a:cubicBezTo>
                      <a:pt x="5180" y="1358"/>
                      <a:pt x="5240" y="1346"/>
                      <a:pt x="5299" y="1334"/>
                    </a:cubicBezTo>
                    <a:cubicBezTo>
                      <a:pt x="5359" y="1322"/>
                      <a:pt x="5418" y="1322"/>
                      <a:pt x="5478" y="1322"/>
                    </a:cubicBezTo>
                    <a:cubicBezTo>
                      <a:pt x="5485" y="1322"/>
                      <a:pt x="5491" y="1321"/>
                      <a:pt x="5498" y="1321"/>
                    </a:cubicBezTo>
                    <a:cubicBezTo>
                      <a:pt x="5592" y="1321"/>
                      <a:pt x="5644" y="1402"/>
                      <a:pt x="5633" y="1525"/>
                    </a:cubicBezTo>
                    <a:cubicBezTo>
                      <a:pt x="5611" y="1631"/>
                      <a:pt x="5647" y="1757"/>
                      <a:pt x="5706" y="1757"/>
                    </a:cubicBezTo>
                    <a:cubicBezTo>
                      <a:pt x="5713" y="1757"/>
                      <a:pt x="5720" y="1755"/>
                      <a:pt x="5728" y="1751"/>
                    </a:cubicBezTo>
                    <a:lnTo>
                      <a:pt x="5918" y="1668"/>
                    </a:lnTo>
                    <a:cubicBezTo>
                      <a:pt x="5978" y="1644"/>
                      <a:pt x="6049" y="1620"/>
                      <a:pt x="6109" y="1608"/>
                    </a:cubicBezTo>
                    <a:cubicBezTo>
                      <a:pt x="6240" y="1561"/>
                      <a:pt x="6371" y="1525"/>
                      <a:pt x="6514" y="1501"/>
                    </a:cubicBezTo>
                    <a:cubicBezTo>
                      <a:pt x="6811" y="1453"/>
                      <a:pt x="7121" y="1430"/>
                      <a:pt x="7418" y="1430"/>
                    </a:cubicBezTo>
                    <a:cubicBezTo>
                      <a:pt x="7456" y="1435"/>
                      <a:pt x="7493" y="1437"/>
                      <a:pt x="7530" y="1437"/>
                    </a:cubicBezTo>
                    <a:cubicBezTo>
                      <a:pt x="7671" y="1437"/>
                      <a:pt x="7808" y="1403"/>
                      <a:pt x="7930" y="1346"/>
                    </a:cubicBezTo>
                    <a:cubicBezTo>
                      <a:pt x="8084" y="1255"/>
                      <a:pt x="8254" y="1211"/>
                      <a:pt x="8421" y="1211"/>
                    </a:cubicBezTo>
                    <a:cubicBezTo>
                      <a:pt x="8605" y="1211"/>
                      <a:pt x="8787" y="1264"/>
                      <a:pt x="8942" y="1370"/>
                    </a:cubicBezTo>
                    <a:lnTo>
                      <a:pt x="9454" y="1263"/>
                    </a:lnTo>
                    <a:cubicBezTo>
                      <a:pt x="9657" y="1375"/>
                      <a:pt x="9857" y="1424"/>
                      <a:pt x="10056" y="1424"/>
                    </a:cubicBezTo>
                    <a:cubicBezTo>
                      <a:pt x="10279" y="1424"/>
                      <a:pt x="10502" y="1363"/>
                      <a:pt x="10728" y="1263"/>
                    </a:cubicBezTo>
                    <a:cubicBezTo>
                      <a:pt x="10787" y="1278"/>
                      <a:pt x="10846" y="1284"/>
                      <a:pt x="10906" y="1284"/>
                    </a:cubicBezTo>
                    <a:cubicBezTo>
                      <a:pt x="11105" y="1284"/>
                      <a:pt x="11310" y="1218"/>
                      <a:pt x="11511" y="1218"/>
                    </a:cubicBezTo>
                    <a:cubicBezTo>
                      <a:pt x="11629" y="1218"/>
                      <a:pt x="11745" y="1241"/>
                      <a:pt x="11859" y="1311"/>
                    </a:cubicBezTo>
                    <a:cubicBezTo>
                      <a:pt x="11921" y="1280"/>
                      <a:pt x="11981" y="1268"/>
                      <a:pt x="12042" y="1268"/>
                    </a:cubicBezTo>
                    <a:cubicBezTo>
                      <a:pt x="12238" y="1268"/>
                      <a:pt x="12430" y="1394"/>
                      <a:pt x="12621" y="1394"/>
                    </a:cubicBezTo>
                    <a:cubicBezTo>
                      <a:pt x="12883" y="1382"/>
                      <a:pt x="13145" y="1334"/>
                      <a:pt x="13395" y="1239"/>
                    </a:cubicBezTo>
                    <a:cubicBezTo>
                      <a:pt x="13399" y="1238"/>
                      <a:pt x="13403" y="1237"/>
                      <a:pt x="13407" y="1237"/>
                    </a:cubicBezTo>
                    <a:cubicBezTo>
                      <a:pt x="13441" y="1237"/>
                      <a:pt x="13483" y="1277"/>
                      <a:pt x="13514" y="1299"/>
                    </a:cubicBezTo>
                    <a:cubicBezTo>
                      <a:pt x="13625" y="1368"/>
                      <a:pt x="13753" y="1405"/>
                      <a:pt x="13879" y="1405"/>
                    </a:cubicBezTo>
                    <a:cubicBezTo>
                      <a:pt x="13970" y="1405"/>
                      <a:pt x="14061" y="1386"/>
                      <a:pt x="14145" y="1346"/>
                    </a:cubicBezTo>
                    <a:cubicBezTo>
                      <a:pt x="14241" y="1295"/>
                      <a:pt x="14345" y="1271"/>
                      <a:pt x="14450" y="1271"/>
                    </a:cubicBezTo>
                    <a:cubicBezTo>
                      <a:pt x="14515" y="1271"/>
                      <a:pt x="14581" y="1280"/>
                      <a:pt x="14646" y="1299"/>
                    </a:cubicBezTo>
                    <a:cubicBezTo>
                      <a:pt x="14799" y="1369"/>
                      <a:pt x="14962" y="1405"/>
                      <a:pt x="15124" y="1405"/>
                    </a:cubicBezTo>
                    <a:cubicBezTo>
                      <a:pt x="15265" y="1405"/>
                      <a:pt x="15406" y="1378"/>
                      <a:pt x="15539" y="1322"/>
                    </a:cubicBezTo>
                    <a:cubicBezTo>
                      <a:pt x="15608" y="1288"/>
                      <a:pt x="15681" y="1269"/>
                      <a:pt x="15756" y="1269"/>
                    </a:cubicBezTo>
                    <a:cubicBezTo>
                      <a:pt x="15810" y="1269"/>
                      <a:pt x="15865" y="1279"/>
                      <a:pt x="15920" y="1299"/>
                    </a:cubicBezTo>
                    <a:cubicBezTo>
                      <a:pt x="16223" y="1450"/>
                      <a:pt x="16556" y="1531"/>
                      <a:pt x="16894" y="1531"/>
                    </a:cubicBezTo>
                    <a:cubicBezTo>
                      <a:pt x="17034" y="1531"/>
                      <a:pt x="17174" y="1517"/>
                      <a:pt x="17313" y="1489"/>
                    </a:cubicBezTo>
                    <a:cubicBezTo>
                      <a:pt x="17319" y="1488"/>
                      <a:pt x="17326" y="1487"/>
                      <a:pt x="17333" y="1487"/>
                    </a:cubicBezTo>
                    <a:cubicBezTo>
                      <a:pt x="17418" y="1487"/>
                      <a:pt x="17515" y="1589"/>
                      <a:pt x="17616" y="1589"/>
                    </a:cubicBezTo>
                    <a:cubicBezTo>
                      <a:pt x="17637" y="1589"/>
                      <a:pt x="17660" y="1585"/>
                      <a:pt x="17682" y="1572"/>
                    </a:cubicBezTo>
                    <a:cubicBezTo>
                      <a:pt x="17929" y="1440"/>
                      <a:pt x="18179" y="1387"/>
                      <a:pt x="18429" y="1387"/>
                    </a:cubicBezTo>
                    <a:cubicBezTo>
                      <a:pt x="18649" y="1387"/>
                      <a:pt x="18869" y="1428"/>
                      <a:pt x="19087" y="1489"/>
                    </a:cubicBezTo>
                    <a:cubicBezTo>
                      <a:pt x="19432" y="1572"/>
                      <a:pt x="19777" y="1513"/>
                      <a:pt x="20111" y="1620"/>
                    </a:cubicBezTo>
                    <a:cubicBezTo>
                      <a:pt x="20156" y="1635"/>
                      <a:pt x="20202" y="1641"/>
                      <a:pt x="20248" y="1641"/>
                    </a:cubicBezTo>
                    <a:cubicBezTo>
                      <a:pt x="20433" y="1641"/>
                      <a:pt x="20622" y="1541"/>
                      <a:pt x="20822" y="1541"/>
                    </a:cubicBezTo>
                    <a:cubicBezTo>
                      <a:pt x="20881" y="1541"/>
                      <a:pt x="20942" y="1550"/>
                      <a:pt x="21003" y="1572"/>
                    </a:cubicBezTo>
                    <a:cubicBezTo>
                      <a:pt x="21158" y="1624"/>
                      <a:pt x="21322" y="1634"/>
                      <a:pt x="21488" y="1634"/>
                    </a:cubicBezTo>
                    <a:cubicBezTo>
                      <a:pt x="21590" y="1634"/>
                      <a:pt x="21692" y="1630"/>
                      <a:pt x="21793" y="1630"/>
                    </a:cubicBezTo>
                    <a:cubicBezTo>
                      <a:pt x="21832" y="1630"/>
                      <a:pt x="21870" y="1630"/>
                      <a:pt x="21908" y="1632"/>
                    </a:cubicBezTo>
                    <a:cubicBezTo>
                      <a:pt x="22034" y="1639"/>
                      <a:pt x="22163" y="1666"/>
                      <a:pt x="22290" y="1666"/>
                    </a:cubicBezTo>
                    <a:cubicBezTo>
                      <a:pt x="22379" y="1666"/>
                      <a:pt x="22467" y="1653"/>
                      <a:pt x="22551" y="1608"/>
                    </a:cubicBezTo>
                    <a:cubicBezTo>
                      <a:pt x="22640" y="1554"/>
                      <a:pt x="22740" y="1527"/>
                      <a:pt x="22838" y="1527"/>
                    </a:cubicBezTo>
                    <a:cubicBezTo>
                      <a:pt x="22912" y="1527"/>
                      <a:pt x="22985" y="1542"/>
                      <a:pt x="23051" y="1572"/>
                    </a:cubicBezTo>
                    <a:cubicBezTo>
                      <a:pt x="23167" y="1627"/>
                      <a:pt x="23290" y="1654"/>
                      <a:pt x="23415" y="1654"/>
                    </a:cubicBezTo>
                    <a:cubicBezTo>
                      <a:pt x="23508" y="1654"/>
                      <a:pt x="23602" y="1639"/>
                      <a:pt x="23694" y="1608"/>
                    </a:cubicBezTo>
                    <a:cubicBezTo>
                      <a:pt x="23947" y="1539"/>
                      <a:pt x="24166" y="1393"/>
                      <a:pt x="24426" y="1393"/>
                    </a:cubicBezTo>
                    <a:cubicBezTo>
                      <a:pt x="24436" y="1393"/>
                      <a:pt x="24446" y="1393"/>
                      <a:pt x="24456" y="1394"/>
                    </a:cubicBezTo>
                    <a:cubicBezTo>
                      <a:pt x="24673" y="1403"/>
                      <a:pt x="24860" y="1532"/>
                      <a:pt x="25059" y="1532"/>
                    </a:cubicBezTo>
                    <a:cubicBezTo>
                      <a:pt x="25111" y="1532"/>
                      <a:pt x="25164" y="1523"/>
                      <a:pt x="25218" y="1501"/>
                    </a:cubicBezTo>
                    <a:cubicBezTo>
                      <a:pt x="25442" y="1608"/>
                      <a:pt x="25665" y="1622"/>
                      <a:pt x="25893" y="1622"/>
                    </a:cubicBezTo>
                    <a:cubicBezTo>
                      <a:pt x="25969" y="1622"/>
                      <a:pt x="26046" y="1620"/>
                      <a:pt x="26123" y="1620"/>
                    </a:cubicBezTo>
                    <a:lnTo>
                      <a:pt x="28481" y="1572"/>
                    </a:lnTo>
                    <a:cubicBezTo>
                      <a:pt x="28514" y="1573"/>
                      <a:pt x="28547" y="1574"/>
                      <a:pt x="28580" y="1574"/>
                    </a:cubicBezTo>
                    <a:cubicBezTo>
                      <a:pt x="28939" y="1574"/>
                      <a:pt x="29298" y="1515"/>
                      <a:pt x="29647" y="1406"/>
                    </a:cubicBezTo>
                    <a:cubicBezTo>
                      <a:pt x="29801" y="1355"/>
                      <a:pt x="29959" y="1330"/>
                      <a:pt x="30119" y="1330"/>
                    </a:cubicBezTo>
                    <a:cubicBezTo>
                      <a:pt x="30220" y="1330"/>
                      <a:pt x="30320" y="1340"/>
                      <a:pt x="30421" y="1358"/>
                    </a:cubicBezTo>
                    <a:cubicBezTo>
                      <a:pt x="30619" y="1382"/>
                      <a:pt x="30811" y="1468"/>
                      <a:pt x="31005" y="1468"/>
                    </a:cubicBezTo>
                    <a:cubicBezTo>
                      <a:pt x="31103" y="1468"/>
                      <a:pt x="31202" y="1446"/>
                      <a:pt x="31302" y="1382"/>
                    </a:cubicBezTo>
                    <a:cubicBezTo>
                      <a:pt x="31513" y="1420"/>
                      <a:pt x="31720" y="1534"/>
                      <a:pt x="31930" y="1534"/>
                    </a:cubicBezTo>
                    <a:cubicBezTo>
                      <a:pt x="32052" y="1534"/>
                      <a:pt x="32176" y="1495"/>
                      <a:pt x="32303" y="1382"/>
                    </a:cubicBezTo>
                    <a:cubicBezTo>
                      <a:pt x="32319" y="1366"/>
                      <a:pt x="32344" y="1359"/>
                      <a:pt x="32373" y="1359"/>
                    </a:cubicBezTo>
                    <a:cubicBezTo>
                      <a:pt x="32428" y="1359"/>
                      <a:pt x="32498" y="1382"/>
                      <a:pt x="32553" y="1406"/>
                    </a:cubicBezTo>
                    <a:cubicBezTo>
                      <a:pt x="32907" y="1542"/>
                      <a:pt x="33264" y="1598"/>
                      <a:pt x="33623" y="1598"/>
                    </a:cubicBezTo>
                    <a:cubicBezTo>
                      <a:pt x="33952" y="1598"/>
                      <a:pt x="34282" y="1551"/>
                      <a:pt x="34612" y="1477"/>
                    </a:cubicBezTo>
                    <a:cubicBezTo>
                      <a:pt x="34696" y="1453"/>
                      <a:pt x="34782" y="1441"/>
                      <a:pt x="34868" y="1441"/>
                    </a:cubicBezTo>
                    <a:cubicBezTo>
                      <a:pt x="34955" y="1441"/>
                      <a:pt x="35041" y="1453"/>
                      <a:pt x="35124" y="1477"/>
                    </a:cubicBezTo>
                    <a:cubicBezTo>
                      <a:pt x="35192" y="1502"/>
                      <a:pt x="35257" y="1512"/>
                      <a:pt x="35321" y="1512"/>
                    </a:cubicBezTo>
                    <a:cubicBezTo>
                      <a:pt x="35472" y="1512"/>
                      <a:pt x="35617" y="1456"/>
                      <a:pt x="35767" y="1406"/>
                    </a:cubicBezTo>
                    <a:cubicBezTo>
                      <a:pt x="35847" y="1374"/>
                      <a:pt x="35952" y="1337"/>
                      <a:pt x="36035" y="1337"/>
                    </a:cubicBezTo>
                    <a:cubicBezTo>
                      <a:pt x="36077" y="1337"/>
                      <a:pt x="36113" y="1346"/>
                      <a:pt x="36136" y="1370"/>
                    </a:cubicBezTo>
                    <a:cubicBezTo>
                      <a:pt x="36494" y="1668"/>
                      <a:pt x="36922" y="1465"/>
                      <a:pt x="37279" y="1668"/>
                    </a:cubicBezTo>
                    <a:cubicBezTo>
                      <a:pt x="37466" y="1768"/>
                      <a:pt x="37679" y="1821"/>
                      <a:pt x="37891" y="1821"/>
                    </a:cubicBezTo>
                    <a:cubicBezTo>
                      <a:pt x="38031" y="1821"/>
                      <a:pt x="38171" y="1798"/>
                      <a:pt x="38303" y="1751"/>
                    </a:cubicBezTo>
                    <a:cubicBezTo>
                      <a:pt x="38367" y="1726"/>
                      <a:pt x="38427" y="1718"/>
                      <a:pt x="38486" y="1718"/>
                    </a:cubicBezTo>
                    <a:cubicBezTo>
                      <a:pt x="38567" y="1718"/>
                      <a:pt x="38646" y="1732"/>
                      <a:pt x="38727" y="1732"/>
                    </a:cubicBezTo>
                    <a:cubicBezTo>
                      <a:pt x="38752" y="1732"/>
                      <a:pt x="38777" y="1731"/>
                      <a:pt x="38803" y="1727"/>
                    </a:cubicBezTo>
                    <a:cubicBezTo>
                      <a:pt x="38862" y="1719"/>
                      <a:pt x="38921" y="1715"/>
                      <a:pt x="38980" y="1715"/>
                    </a:cubicBezTo>
                    <a:cubicBezTo>
                      <a:pt x="39088" y="1715"/>
                      <a:pt x="39196" y="1728"/>
                      <a:pt x="39303" y="1751"/>
                    </a:cubicBezTo>
                    <a:cubicBezTo>
                      <a:pt x="39619" y="1822"/>
                      <a:pt x="39938" y="1865"/>
                      <a:pt x="40256" y="1865"/>
                    </a:cubicBezTo>
                    <a:cubicBezTo>
                      <a:pt x="40632" y="1865"/>
                      <a:pt x="41007" y="1804"/>
                      <a:pt x="41375" y="1656"/>
                    </a:cubicBezTo>
                    <a:cubicBezTo>
                      <a:pt x="41441" y="1628"/>
                      <a:pt x="41510" y="1614"/>
                      <a:pt x="41579" y="1614"/>
                    </a:cubicBezTo>
                    <a:cubicBezTo>
                      <a:pt x="41685" y="1614"/>
                      <a:pt x="41789" y="1646"/>
                      <a:pt x="41875" y="1703"/>
                    </a:cubicBezTo>
                    <a:cubicBezTo>
                      <a:pt x="41938" y="1752"/>
                      <a:pt x="42012" y="1776"/>
                      <a:pt x="42090" y="1776"/>
                    </a:cubicBezTo>
                    <a:cubicBezTo>
                      <a:pt x="42145" y="1776"/>
                      <a:pt x="42202" y="1764"/>
                      <a:pt x="42256" y="1739"/>
                    </a:cubicBezTo>
                    <a:cubicBezTo>
                      <a:pt x="42379" y="1670"/>
                      <a:pt x="42516" y="1636"/>
                      <a:pt x="42652" y="1636"/>
                    </a:cubicBezTo>
                    <a:cubicBezTo>
                      <a:pt x="42728" y="1636"/>
                      <a:pt x="42803" y="1646"/>
                      <a:pt x="42875" y="1668"/>
                    </a:cubicBezTo>
                    <a:cubicBezTo>
                      <a:pt x="43125" y="1703"/>
                      <a:pt x="43387" y="1703"/>
                      <a:pt x="43637" y="1751"/>
                    </a:cubicBezTo>
                    <a:cubicBezTo>
                      <a:pt x="43794" y="1783"/>
                      <a:pt x="43952" y="1808"/>
                      <a:pt x="44110" y="1808"/>
                    </a:cubicBezTo>
                    <a:cubicBezTo>
                      <a:pt x="44301" y="1808"/>
                      <a:pt x="44491" y="1772"/>
                      <a:pt x="44673" y="1668"/>
                    </a:cubicBezTo>
                    <a:cubicBezTo>
                      <a:pt x="44806" y="1583"/>
                      <a:pt x="44962" y="1541"/>
                      <a:pt x="45118" y="1541"/>
                    </a:cubicBezTo>
                    <a:cubicBezTo>
                      <a:pt x="45268" y="1541"/>
                      <a:pt x="45420" y="1580"/>
                      <a:pt x="45554" y="1656"/>
                    </a:cubicBezTo>
                    <a:cubicBezTo>
                      <a:pt x="45572" y="1665"/>
                      <a:pt x="45589" y="1668"/>
                      <a:pt x="45607" y="1668"/>
                    </a:cubicBezTo>
                    <a:cubicBezTo>
                      <a:pt x="45661" y="1668"/>
                      <a:pt x="45717" y="1632"/>
                      <a:pt x="45780" y="1596"/>
                    </a:cubicBezTo>
                    <a:cubicBezTo>
                      <a:pt x="45839" y="1563"/>
                      <a:pt x="45898" y="1529"/>
                      <a:pt x="45957" y="1529"/>
                    </a:cubicBezTo>
                    <a:cubicBezTo>
                      <a:pt x="45982" y="1529"/>
                      <a:pt x="46006" y="1535"/>
                      <a:pt x="46030" y="1549"/>
                    </a:cubicBezTo>
                    <a:cubicBezTo>
                      <a:pt x="46161" y="1632"/>
                      <a:pt x="46304" y="1703"/>
                      <a:pt x="46447" y="1763"/>
                    </a:cubicBezTo>
                    <a:cubicBezTo>
                      <a:pt x="46505" y="1788"/>
                      <a:pt x="46565" y="1800"/>
                      <a:pt x="46626" y="1800"/>
                    </a:cubicBezTo>
                    <a:cubicBezTo>
                      <a:pt x="46678" y="1800"/>
                      <a:pt x="46731" y="1791"/>
                      <a:pt x="46781" y="1775"/>
                    </a:cubicBezTo>
                    <a:cubicBezTo>
                      <a:pt x="46910" y="1720"/>
                      <a:pt x="47047" y="1693"/>
                      <a:pt x="47183" y="1693"/>
                    </a:cubicBezTo>
                    <a:cubicBezTo>
                      <a:pt x="47285" y="1693"/>
                      <a:pt x="47386" y="1709"/>
                      <a:pt x="47483" y="1739"/>
                    </a:cubicBezTo>
                    <a:cubicBezTo>
                      <a:pt x="47709" y="1811"/>
                      <a:pt x="47900" y="1942"/>
                      <a:pt x="48066" y="2120"/>
                    </a:cubicBezTo>
                    <a:cubicBezTo>
                      <a:pt x="48138" y="2215"/>
                      <a:pt x="48221" y="2275"/>
                      <a:pt x="48328" y="2323"/>
                    </a:cubicBezTo>
                    <a:cubicBezTo>
                      <a:pt x="48459" y="2382"/>
                      <a:pt x="48638" y="2382"/>
                      <a:pt x="48757" y="2465"/>
                    </a:cubicBezTo>
                    <a:cubicBezTo>
                      <a:pt x="48828" y="2513"/>
                      <a:pt x="48900" y="2596"/>
                      <a:pt x="48947" y="2680"/>
                    </a:cubicBezTo>
                    <a:cubicBezTo>
                      <a:pt x="48995" y="2751"/>
                      <a:pt x="49055" y="2835"/>
                      <a:pt x="49114" y="2906"/>
                    </a:cubicBezTo>
                    <a:cubicBezTo>
                      <a:pt x="49293" y="3108"/>
                      <a:pt x="49507" y="3263"/>
                      <a:pt x="49757" y="3346"/>
                    </a:cubicBezTo>
                    <a:cubicBezTo>
                      <a:pt x="49864" y="3394"/>
                      <a:pt x="49983" y="3442"/>
                      <a:pt x="50007" y="3573"/>
                    </a:cubicBezTo>
                    <a:cubicBezTo>
                      <a:pt x="50031" y="3656"/>
                      <a:pt x="50079" y="3739"/>
                      <a:pt x="50162" y="3799"/>
                    </a:cubicBezTo>
                    <a:cubicBezTo>
                      <a:pt x="50198" y="3835"/>
                      <a:pt x="50233" y="3858"/>
                      <a:pt x="50257" y="3894"/>
                    </a:cubicBezTo>
                    <a:cubicBezTo>
                      <a:pt x="50293" y="3942"/>
                      <a:pt x="50317" y="3978"/>
                      <a:pt x="50329" y="4025"/>
                    </a:cubicBezTo>
                    <a:cubicBezTo>
                      <a:pt x="50376" y="4192"/>
                      <a:pt x="50662" y="4251"/>
                      <a:pt x="50626" y="4489"/>
                    </a:cubicBezTo>
                    <a:cubicBezTo>
                      <a:pt x="50614" y="4597"/>
                      <a:pt x="50662" y="4692"/>
                      <a:pt x="50745" y="4751"/>
                    </a:cubicBezTo>
                    <a:cubicBezTo>
                      <a:pt x="50829" y="4811"/>
                      <a:pt x="50888" y="4882"/>
                      <a:pt x="50936" y="4978"/>
                    </a:cubicBezTo>
                    <a:cubicBezTo>
                      <a:pt x="50948" y="5013"/>
                      <a:pt x="50960" y="5049"/>
                      <a:pt x="50972" y="5085"/>
                    </a:cubicBezTo>
                    <a:cubicBezTo>
                      <a:pt x="50983" y="5156"/>
                      <a:pt x="50983" y="5240"/>
                      <a:pt x="50960" y="5323"/>
                    </a:cubicBezTo>
                    <a:cubicBezTo>
                      <a:pt x="50900" y="5478"/>
                      <a:pt x="50817" y="5632"/>
                      <a:pt x="50864" y="5775"/>
                    </a:cubicBezTo>
                    <a:lnTo>
                      <a:pt x="50936" y="6133"/>
                    </a:lnTo>
                    <a:cubicBezTo>
                      <a:pt x="50948" y="6192"/>
                      <a:pt x="50972" y="6252"/>
                      <a:pt x="50972" y="6311"/>
                    </a:cubicBezTo>
                    <a:lnTo>
                      <a:pt x="50995" y="6490"/>
                    </a:lnTo>
                    <a:cubicBezTo>
                      <a:pt x="51007" y="6609"/>
                      <a:pt x="51031" y="6728"/>
                      <a:pt x="51031" y="6859"/>
                    </a:cubicBezTo>
                    <a:lnTo>
                      <a:pt x="51055" y="7287"/>
                    </a:lnTo>
                    <a:cubicBezTo>
                      <a:pt x="51424" y="7859"/>
                      <a:pt x="51317" y="8478"/>
                      <a:pt x="51305" y="9085"/>
                    </a:cubicBezTo>
                    <a:cubicBezTo>
                      <a:pt x="51317" y="9264"/>
                      <a:pt x="51269" y="9431"/>
                      <a:pt x="51198" y="9597"/>
                    </a:cubicBezTo>
                    <a:cubicBezTo>
                      <a:pt x="51007" y="9859"/>
                      <a:pt x="51019" y="10216"/>
                      <a:pt x="51222" y="10466"/>
                    </a:cubicBezTo>
                    <a:cubicBezTo>
                      <a:pt x="51317" y="10621"/>
                      <a:pt x="51341" y="10800"/>
                      <a:pt x="51293" y="10978"/>
                    </a:cubicBezTo>
                    <a:cubicBezTo>
                      <a:pt x="51269" y="11145"/>
                      <a:pt x="51091" y="11288"/>
                      <a:pt x="51210" y="11467"/>
                    </a:cubicBezTo>
                    <a:cubicBezTo>
                      <a:pt x="51317" y="11657"/>
                      <a:pt x="51067" y="11895"/>
                      <a:pt x="51245" y="12098"/>
                    </a:cubicBezTo>
                    <a:cubicBezTo>
                      <a:pt x="51210" y="12300"/>
                      <a:pt x="51067" y="12502"/>
                      <a:pt x="51186" y="12729"/>
                    </a:cubicBezTo>
                    <a:cubicBezTo>
                      <a:pt x="51317" y="12955"/>
                      <a:pt x="51114" y="13229"/>
                      <a:pt x="51293" y="13479"/>
                    </a:cubicBezTo>
                    <a:cubicBezTo>
                      <a:pt x="51364" y="13598"/>
                      <a:pt x="51376" y="13741"/>
                      <a:pt x="51329" y="13860"/>
                    </a:cubicBezTo>
                    <a:cubicBezTo>
                      <a:pt x="51186" y="14134"/>
                      <a:pt x="51269" y="14372"/>
                      <a:pt x="51353" y="14622"/>
                    </a:cubicBezTo>
                    <a:cubicBezTo>
                      <a:pt x="51424" y="14836"/>
                      <a:pt x="51400" y="15062"/>
                      <a:pt x="51293" y="15265"/>
                    </a:cubicBezTo>
                    <a:cubicBezTo>
                      <a:pt x="50995" y="15812"/>
                      <a:pt x="51138" y="16372"/>
                      <a:pt x="51245" y="16931"/>
                    </a:cubicBezTo>
                    <a:cubicBezTo>
                      <a:pt x="51567" y="17396"/>
                      <a:pt x="51317" y="17967"/>
                      <a:pt x="51674" y="18444"/>
                    </a:cubicBezTo>
                    <a:cubicBezTo>
                      <a:pt x="51710" y="18503"/>
                      <a:pt x="51686" y="18622"/>
                      <a:pt x="51638" y="18694"/>
                    </a:cubicBezTo>
                    <a:cubicBezTo>
                      <a:pt x="51483" y="18920"/>
                      <a:pt x="51424" y="19182"/>
                      <a:pt x="51460" y="19456"/>
                    </a:cubicBezTo>
                    <a:cubicBezTo>
                      <a:pt x="51495" y="19670"/>
                      <a:pt x="51448" y="19896"/>
                      <a:pt x="51329" y="20087"/>
                    </a:cubicBezTo>
                    <a:cubicBezTo>
                      <a:pt x="51245" y="20218"/>
                      <a:pt x="51317" y="20349"/>
                      <a:pt x="51353" y="20456"/>
                    </a:cubicBezTo>
                    <a:cubicBezTo>
                      <a:pt x="51376" y="20575"/>
                      <a:pt x="51353" y="20706"/>
                      <a:pt x="51281" y="20801"/>
                    </a:cubicBezTo>
                    <a:cubicBezTo>
                      <a:pt x="51257" y="20837"/>
                      <a:pt x="51233" y="20872"/>
                      <a:pt x="51222" y="20908"/>
                    </a:cubicBezTo>
                    <a:cubicBezTo>
                      <a:pt x="51198" y="20944"/>
                      <a:pt x="51174" y="20980"/>
                      <a:pt x="51162" y="21015"/>
                    </a:cubicBezTo>
                    <a:cubicBezTo>
                      <a:pt x="51126" y="21087"/>
                      <a:pt x="51091" y="21158"/>
                      <a:pt x="51079" y="21230"/>
                    </a:cubicBezTo>
                    <a:cubicBezTo>
                      <a:pt x="51067" y="21313"/>
                      <a:pt x="51067" y="21384"/>
                      <a:pt x="51067" y="21468"/>
                    </a:cubicBezTo>
                    <a:cubicBezTo>
                      <a:pt x="51067" y="21539"/>
                      <a:pt x="51079" y="21623"/>
                      <a:pt x="51102" y="21694"/>
                    </a:cubicBezTo>
                    <a:cubicBezTo>
                      <a:pt x="51126" y="21789"/>
                      <a:pt x="51162" y="21873"/>
                      <a:pt x="51174" y="21968"/>
                    </a:cubicBezTo>
                    <a:cubicBezTo>
                      <a:pt x="51174" y="22063"/>
                      <a:pt x="51162" y="22146"/>
                      <a:pt x="51150" y="22242"/>
                    </a:cubicBezTo>
                    <a:cubicBezTo>
                      <a:pt x="51126" y="22325"/>
                      <a:pt x="51102" y="22408"/>
                      <a:pt x="51079" y="22504"/>
                    </a:cubicBezTo>
                    <a:cubicBezTo>
                      <a:pt x="51043" y="22587"/>
                      <a:pt x="50995" y="22658"/>
                      <a:pt x="50948" y="22742"/>
                    </a:cubicBezTo>
                    <a:cubicBezTo>
                      <a:pt x="50662" y="23242"/>
                      <a:pt x="50329" y="23670"/>
                      <a:pt x="50090" y="24230"/>
                    </a:cubicBezTo>
                    <a:cubicBezTo>
                      <a:pt x="50067" y="24313"/>
                      <a:pt x="50031" y="24385"/>
                      <a:pt x="49924" y="24397"/>
                    </a:cubicBezTo>
                    <a:cubicBezTo>
                      <a:pt x="49638" y="24421"/>
                      <a:pt x="49519" y="24671"/>
                      <a:pt x="49293" y="24766"/>
                    </a:cubicBezTo>
                    <a:cubicBezTo>
                      <a:pt x="49031" y="24885"/>
                      <a:pt x="48769" y="24980"/>
                      <a:pt x="48495" y="25040"/>
                    </a:cubicBezTo>
                    <a:cubicBezTo>
                      <a:pt x="48447" y="25052"/>
                      <a:pt x="48412" y="25063"/>
                      <a:pt x="48388" y="25087"/>
                    </a:cubicBezTo>
                    <a:cubicBezTo>
                      <a:pt x="48269" y="25183"/>
                      <a:pt x="48162" y="25325"/>
                      <a:pt x="48007" y="25373"/>
                    </a:cubicBezTo>
                    <a:cubicBezTo>
                      <a:pt x="47950" y="25392"/>
                      <a:pt x="47887" y="25396"/>
                      <a:pt x="47822" y="25396"/>
                    </a:cubicBezTo>
                    <a:cubicBezTo>
                      <a:pt x="47779" y="25396"/>
                      <a:pt x="47735" y="25394"/>
                      <a:pt x="47691" y="25394"/>
                    </a:cubicBezTo>
                    <a:cubicBezTo>
                      <a:pt x="47636" y="25394"/>
                      <a:pt x="47582" y="25397"/>
                      <a:pt x="47531" y="25409"/>
                    </a:cubicBezTo>
                    <a:cubicBezTo>
                      <a:pt x="47388" y="25444"/>
                      <a:pt x="47269" y="25456"/>
                      <a:pt x="47138" y="25492"/>
                    </a:cubicBezTo>
                    <a:lnTo>
                      <a:pt x="47042" y="25516"/>
                    </a:lnTo>
                    <a:lnTo>
                      <a:pt x="46935" y="25528"/>
                    </a:lnTo>
                    <a:lnTo>
                      <a:pt x="46733" y="25564"/>
                    </a:lnTo>
                    <a:cubicBezTo>
                      <a:pt x="46542" y="25623"/>
                      <a:pt x="46352" y="25718"/>
                      <a:pt x="46185" y="25837"/>
                    </a:cubicBezTo>
                    <a:cubicBezTo>
                      <a:pt x="45971" y="25992"/>
                      <a:pt x="45947" y="26099"/>
                      <a:pt x="46138" y="26445"/>
                    </a:cubicBezTo>
                    <a:cubicBezTo>
                      <a:pt x="46304" y="26718"/>
                      <a:pt x="46304" y="26718"/>
                      <a:pt x="46185" y="26837"/>
                    </a:cubicBezTo>
                    <a:lnTo>
                      <a:pt x="45983" y="27052"/>
                    </a:lnTo>
                    <a:cubicBezTo>
                      <a:pt x="46066" y="27087"/>
                      <a:pt x="46149" y="27159"/>
                      <a:pt x="46233" y="27159"/>
                    </a:cubicBezTo>
                    <a:cubicBezTo>
                      <a:pt x="46876" y="27135"/>
                      <a:pt x="47566" y="27052"/>
                      <a:pt x="48054" y="26599"/>
                    </a:cubicBezTo>
                    <a:cubicBezTo>
                      <a:pt x="48185" y="26456"/>
                      <a:pt x="48400" y="26445"/>
                      <a:pt x="48614" y="26445"/>
                    </a:cubicBezTo>
                    <a:cubicBezTo>
                      <a:pt x="48745" y="26445"/>
                      <a:pt x="48864" y="26433"/>
                      <a:pt x="48995" y="26409"/>
                    </a:cubicBezTo>
                    <a:cubicBezTo>
                      <a:pt x="49114" y="26373"/>
                      <a:pt x="49221" y="26326"/>
                      <a:pt x="49328" y="26266"/>
                    </a:cubicBezTo>
                    <a:cubicBezTo>
                      <a:pt x="49424" y="26195"/>
                      <a:pt x="49519" y="26123"/>
                      <a:pt x="49602" y="26028"/>
                    </a:cubicBezTo>
                    <a:cubicBezTo>
                      <a:pt x="49650" y="25980"/>
                      <a:pt x="49686" y="25933"/>
                      <a:pt x="49721" y="25873"/>
                    </a:cubicBezTo>
                    <a:cubicBezTo>
                      <a:pt x="49757" y="25825"/>
                      <a:pt x="49781" y="25766"/>
                      <a:pt x="49805" y="25694"/>
                    </a:cubicBezTo>
                    <a:cubicBezTo>
                      <a:pt x="49882" y="25573"/>
                      <a:pt x="50011" y="25503"/>
                      <a:pt x="50143" y="25503"/>
                    </a:cubicBezTo>
                    <a:cubicBezTo>
                      <a:pt x="50153" y="25503"/>
                      <a:pt x="50163" y="25503"/>
                      <a:pt x="50174" y="25504"/>
                    </a:cubicBezTo>
                    <a:cubicBezTo>
                      <a:pt x="50376" y="25480"/>
                      <a:pt x="50555" y="25373"/>
                      <a:pt x="50674" y="25206"/>
                    </a:cubicBezTo>
                    <a:cubicBezTo>
                      <a:pt x="50769" y="25087"/>
                      <a:pt x="50829" y="24944"/>
                      <a:pt x="50900" y="24825"/>
                    </a:cubicBezTo>
                    <a:cubicBezTo>
                      <a:pt x="50983" y="24706"/>
                      <a:pt x="51102" y="24611"/>
                      <a:pt x="51233" y="24551"/>
                    </a:cubicBezTo>
                    <a:lnTo>
                      <a:pt x="51495" y="24194"/>
                    </a:lnTo>
                    <a:cubicBezTo>
                      <a:pt x="51591" y="24075"/>
                      <a:pt x="51662" y="23944"/>
                      <a:pt x="51734" y="23813"/>
                    </a:cubicBezTo>
                    <a:cubicBezTo>
                      <a:pt x="51888" y="23563"/>
                      <a:pt x="52031" y="23289"/>
                      <a:pt x="52150" y="23016"/>
                    </a:cubicBezTo>
                    <a:cubicBezTo>
                      <a:pt x="52210" y="22873"/>
                      <a:pt x="52162" y="22706"/>
                      <a:pt x="52043" y="22611"/>
                    </a:cubicBezTo>
                    <a:cubicBezTo>
                      <a:pt x="51960" y="22539"/>
                      <a:pt x="51900" y="22456"/>
                      <a:pt x="51876" y="22349"/>
                    </a:cubicBezTo>
                    <a:cubicBezTo>
                      <a:pt x="51876" y="22265"/>
                      <a:pt x="51912" y="22170"/>
                      <a:pt x="51960" y="22111"/>
                    </a:cubicBezTo>
                    <a:cubicBezTo>
                      <a:pt x="52174" y="21813"/>
                      <a:pt x="52293" y="21658"/>
                      <a:pt x="52341" y="21480"/>
                    </a:cubicBezTo>
                    <a:cubicBezTo>
                      <a:pt x="52376" y="21384"/>
                      <a:pt x="52400" y="21277"/>
                      <a:pt x="52412" y="21182"/>
                    </a:cubicBezTo>
                    <a:cubicBezTo>
                      <a:pt x="52424" y="21122"/>
                      <a:pt x="52436" y="21051"/>
                      <a:pt x="52436" y="20980"/>
                    </a:cubicBezTo>
                    <a:cubicBezTo>
                      <a:pt x="52448" y="20908"/>
                      <a:pt x="52448" y="20825"/>
                      <a:pt x="52460" y="20718"/>
                    </a:cubicBezTo>
                    <a:cubicBezTo>
                      <a:pt x="52460" y="20646"/>
                      <a:pt x="52472" y="20563"/>
                      <a:pt x="52496" y="20491"/>
                    </a:cubicBezTo>
                    <a:lnTo>
                      <a:pt x="52531" y="20360"/>
                    </a:lnTo>
                    <a:cubicBezTo>
                      <a:pt x="52543" y="20325"/>
                      <a:pt x="52555" y="20289"/>
                      <a:pt x="52567" y="20253"/>
                    </a:cubicBezTo>
                    <a:cubicBezTo>
                      <a:pt x="52615" y="20110"/>
                      <a:pt x="52591" y="19944"/>
                      <a:pt x="52507" y="19813"/>
                    </a:cubicBezTo>
                    <a:cubicBezTo>
                      <a:pt x="52579" y="19598"/>
                      <a:pt x="52626" y="19396"/>
                      <a:pt x="52650" y="19170"/>
                    </a:cubicBezTo>
                    <a:cubicBezTo>
                      <a:pt x="52638" y="18967"/>
                      <a:pt x="52496" y="18753"/>
                      <a:pt x="52472" y="18539"/>
                    </a:cubicBezTo>
                    <a:cubicBezTo>
                      <a:pt x="52436" y="18289"/>
                      <a:pt x="52376" y="18015"/>
                      <a:pt x="52507" y="17765"/>
                    </a:cubicBezTo>
                    <a:cubicBezTo>
                      <a:pt x="52638" y="17515"/>
                      <a:pt x="52412" y="17277"/>
                      <a:pt x="52603" y="17027"/>
                    </a:cubicBezTo>
                    <a:cubicBezTo>
                      <a:pt x="52734" y="16836"/>
                      <a:pt x="52460" y="16610"/>
                      <a:pt x="52591" y="16396"/>
                    </a:cubicBezTo>
                    <a:cubicBezTo>
                      <a:pt x="52722" y="16146"/>
                      <a:pt x="52662" y="15884"/>
                      <a:pt x="52674" y="15622"/>
                    </a:cubicBezTo>
                    <a:cubicBezTo>
                      <a:pt x="52710" y="15300"/>
                      <a:pt x="52626" y="14991"/>
                      <a:pt x="52448" y="14741"/>
                    </a:cubicBezTo>
                    <a:cubicBezTo>
                      <a:pt x="52329" y="14574"/>
                      <a:pt x="52460" y="14407"/>
                      <a:pt x="52531" y="14241"/>
                    </a:cubicBezTo>
                    <a:cubicBezTo>
                      <a:pt x="52567" y="14157"/>
                      <a:pt x="52507" y="14098"/>
                      <a:pt x="52388" y="14038"/>
                    </a:cubicBezTo>
                    <a:cubicBezTo>
                      <a:pt x="52269" y="13991"/>
                      <a:pt x="52210" y="13931"/>
                      <a:pt x="52234" y="13848"/>
                    </a:cubicBezTo>
                    <a:cubicBezTo>
                      <a:pt x="52257" y="13717"/>
                      <a:pt x="52365" y="13574"/>
                      <a:pt x="52305" y="13467"/>
                    </a:cubicBezTo>
                    <a:cubicBezTo>
                      <a:pt x="52162" y="13193"/>
                      <a:pt x="52222" y="12991"/>
                      <a:pt x="52460" y="12764"/>
                    </a:cubicBezTo>
                    <a:cubicBezTo>
                      <a:pt x="52710" y="12502"/>
                      <a:pt x="52650" y="12181"/>
                      <a:pt x="52579" y="11883"/>
                    </a:cubicBezTo>
                    <a:cubicBezTo>
                      <a:pt x="52567" y="11812"/>
                      <a:pt x="52460" y="11728"/>
                      <a:pt x="52376" y="11693"/>
                    </a:cubicBezTo>
                    <a:cubicBezTo>
                      <a:pt x="52305" y="11645"/>
                      <a:pt x="52186" y="11574"/>
                      <a:pt x="52234" y="11502"/>
                    </a:cubicBezTo>
                    <a:cubicBezTo>
                      <a:pt x="52424" y="11157"/>
                      <a:pt x="52365" y="10836"/>
                      <a:pt x="52150" y="10502"/>
                    </a:cubicBezTo>
                    <a:cubicBezTo>
                      <a:pt x="52079" y="10395"/>
                      <a:pt x="52150" y="10240"/>
                      <a:pt x="52293" y="10169"/>
                    </a:cubicBezTo>
                    <a:cubicBezTo>
                      <a:pt x="52519" y="10074"/>
                      <a:pt x="52638" y="9835"/>
                      <a:pt x="52591" y="9597"/>
                    </a:cubicBezTo>
                    <a:cubicBezTo>
                      <a:pt x="52543" y="9395"/>
                      <a:pt x="52400" y="9192"/>
                      <a:pt x="52531" y="8966"/>
                    </a:cubicBezTo>
                    <a:cubicBezTo>
                      <a:pt x="52543" y="8942"/>
                      <a:pt x="52496" y="8883"/>
                      <a:pt x="52460" y="8859"/>
                    </a:cubicBezTo>
                    <a:cubicBezTo>
                      <a:pt x="52293" y="8764"/>
                      <a:pt x="52043" y="8692"/>
                      <a:pt x="52388" y="8538"/>
                    </a:cubicBezTo>
                    <a:cubicBezTo>
                      <a:pt x="52436" y="8514"/>
                      <a:pt x="52496" y="8454"/>
                      <a:pt x="52496" y="8442"/>
                    </a:cubicBezTo>
                    <a:cubicBezTo>
                      <a:pt x="52341" y="8145"/>
                      <a:pt x="52567" y="7835"/>
                      <a:pt x="52460" y="7561"/>
                    </a:cubicBezTo>
                    <a:cubicBezTo>
                      <a:pt x="52400" y="7395"/>
                      <a:pt x="52353" y="7216"/>
                      <a:pt x="52329" y="7049"/>
                    </a:cubicBezTo>
                    <a:cubicBezTo>
                      <a:pt x="52317" y="6954"/>
                      <a:pt x="52305" y="6871"/>
                      <a:pt x="52305" y="6787"/>
                    </a:cubicBezTo>
                    <a:cubicBezTo>
                      <a:pt x="52305" y="6704"/>
                      <a:pt x="52293" y="6609"/>
                      <a:pt x="52281" y="6514"/>
                    </a:cubicBezTo>
                    <a:cubicBezTo>
                      <a:pt x="52234" y="5573"/>
                      <a:pt x="51984" y="4668"/>
                      <a:pt x="51555" y="3835"/>
                    </a:cubicBezTo>
                    <a:cubicBezTo>
                      <a:pt x="51495" y="3704"/>
                      <a:pt x="51424" y="3585"/>
                      <a:pt x="51376" y="3454"/>
                    </a:cubicBezTo>
                    <a:cubicBezTo>
                      <a:pt x="51317" y="3323"/>
                      <a:pt x="51269" y="3192"/>
                      <a:pt x="51222" y="3061"/>
                    </a:cubicBezTo>
                    <a:cubicBezTo>
                      <a:pt x="51186" y="2918"/>
                      <a:pt x="51114" y="2799"/>
                      <a:pt x="51031" y="2680"/>
                    </a:cubicBezTo>
                    <a:cubicBezTo>
                      <a:pt x="50924" y="2584"/>
                      <a:pt x="50805" y="2501"/>
                      <a:pt x="50674" y="2454"/>
                    </a:cubicBezTo>
                    <a:cubicBezTo>
                      <a:pt x="50412" y="2358"/>
                      <a:pt x="50162" y="2239"/>
                      <a:pt x="49924" y="2084"/>
                    </a:cubicBezTo>
                    <a:cubicBezTo>
                      <a:pt x="49793" y="1989"/>
                      <a:pt x="49745" y="1763"/>
                      <a:pt x="49614" y="1632"/>
                    </a:cubicBezTo>
                    <a:cubicBezTo>
                      <a:pt x="49531" y="1561"/>
                      <a:pt x="49436" y="1489"/>
                      <a:pt x="49328" y="1441"/>
                    </a:cubicBezTo>
                    <a:cubicBezTo>
                      <a:pt x="49221" y="1382"/>
                      <a:pt x="49126" y="1322"/>
                      <a:pt x="49031" y="1251"/>
                    </a:cubicBezTo>
                    <a:cubicBezTo>
                      <a:pt x="48888" y="1144"/>
                      <a:pt x="48793" y="930"/>
                      <a:pt x="48626" y="846"/>
                    </a:cubicBezTo>
                    <a:cubicBezTo>
                      <a:pt x="48519" y="799"/>
                      <a:pt x="48412" y="775"/>
                      <a:pt x="48293" y="775"/>
                    </a:cubicBezTo>
                    <a:cubicBezTo>
                      <a:pt x="48174" y="763"/>
                      <a:pt x="48054" y="763"/>
                      <a:pt x="47935" y="751"/>
                    </a:cubicBezTo>
                    <a:cubicBezTo>
                      <a:pt x="47793" y="620"/>
                      <a:pt x="47602" y="549"/>
                      <a:pt x="47412" y="549"/>
                    </a:cubicBezTo>
                    <a:cubicBezTo>
                      <a:pt x="47391" y="547"/>
                      <a:pt x="47371" y="547"/>
                      <a:pt x="47351" y="547"/>
                    </a:cubicBezTo>
                    <a:cubicBezTo>
                      <a:pt x="47211" y="547"/>
                      <a:pt x="47065" y="574"/>
                      <a:pt x="46925" y="574"/>
                    </a:cubicBezTo>
                    <a:cubicBezTo>
                      <a:pt x="46904" y="574"/>
                      <a:pt x="46884" y="574"/>
                      <a:pt x="46864" y="572"/>
                    </a:cubicBezTo>
                    <a:cubicBezTo>
                      <a:pt x="46626" y="560"/>
                      <a:pt x="46400" y="525"/>
                      <a:pt x="46173" y="477"/>
                    </a:cubicBezTo>
                    <a:cubicBezTo>
                      <a:pt x="46039" y="441"/>
                      <a:pt x="45924" y="385"/>
                      <a:pt x="45800" y="385"/>
                    </a:cubicBezTo>
                    <a:cubicBezTo>
                      <a:pt x="45759" y="385"/>
                      <a:pt x="45717" y="391"/>
                      <a:pt x="45673" y="406"/>
                    </a:cubicBezTo>
                    <a:cubicBezTo>
                      <a:pt x="45459" y="477"/>
                      <a:pt x="45245" y="513"/>
                      <a:pt x="45018" y="513"/>
                    </a:cubicBezTo>
                    <a:cubicBezTo>
                      <a:pt x="44466" y="539"/>
                      <a:pt x="43915" y="547"/>
                      <a:pt x="43363" y="547"/>
                    </a:cubicBezTo>
                    <a:cubicBezTo>
                      <a:pt x="42391" y="547"/>
                      <a:pt x="41418" y="520"/>
                      <a:pt x="40446" y="513"/>
                    </a:cubicBezTo>
                    <a:cubicBezTo>
                      <a:pt x="40315" y="501"/>
                      <a:pt x="40184" y="477"/>
                      <a:pt x="40065" y="441"/>
                    </a:cubicBezTo>
                    <a:cubicBezTo>
                      <a:pt x="39833" y="400"/>
                      <a:pt x="39598" y="379"/>
                      <a:pt x="39364" y="379"/>
                    </a:cubicBezTo>
                    <a:cubicBezTo>
                      <a:pt x="39131" y="379"/>
                      <a:pt x="38899" y="400"/>
                      <a:pt x="38672" y="441"/>
                    </a:cubicBezTo>
                    <a:cubicBezTo>
                      <a:pt x="38429" y="483"/>
                      <a:pt x="38184" y="504"/>
                      <a:pt x="37940" y="504"/>
                    </a:cubicBezTo>
                    <a:cubicBezTo>
                      <a:pt x="37621" y="504"/>
                      <a:pt x="37304" y="468"/>
                      <a:pt x="36994" y="394"/>
                    </a:cubicBezTo>
                    <a:cubicBezTo>
                      <a:pt x="36645" y="303"/>
                      <a:pt x="36292" y="257"/>
                      <a:pt x="35940" y="257"/>
                    </a:cubicBezTo>
                    <a:cubicBezTo>
                      <a:pt x="35463" y="257"/>
                      <a:pt x="34988" y="341"/>
                      <a:pt x="34529" y="513"/>
                    </a:cubicBezTo>
                    <a:cubicBezTo>
                      <a:pt x="34460" y="544"/>
                      <a:pt x="34385" y="560"/>
                      <a:pt x="34308" y="560"/>
                    </a:cubicBezTo>
                    <a:cubicBezTo>
                      <a:pt x="34210" y="560"/>
                      <a:pt x="34110" y="535"/>
                      <a:pt x="34017" y="489"/>
                    </a:cubicBezTo>
                    <a:cubicBezTo>
                      <a:pt x="33838" y="370"/>
                      <a:pt x="33612" y="310"/>
                      <a:pt x="33386" y="310"/>
                    </a:cubicBezTo>
                    <a:cubicBezTo>
                      <a:pt x="33358" y="311"/>
                      <a:pt x="33330" y="312"/>
                      <a:pt x="33301" y="312"/>
                    </a:cubicBezTo>
                    <a:cubicBezTo>
                      <a:pt x="32937" y="312"/>
                      <a:pt x="32574" y="241"/>
                      <a:pt x="32231" y="108"/>
                    </a:cubicBezTo>
                    <a:cubicBezTo>
                      <a:pt x="32205" y="97"/>
                      <a:pt x="32177" y="92"/>
                      <a:pt x="32148" y="92"/>
                    </a:cubicBezTo>
                    <a:cubicBezTo>
                      <a:pt x="32056" y="92"/>
                      <a:pt x="31950" y="138"/>
                      <a:pt x="31850" y="156"/>
                    </a:cubicBezTo>
                    <a:cubicBezTo>
                      <a:pt x="31761" y="182"/>
                      <a:pt x="31665" y="196"/>
                      <a:pt x="31567" y="196"/>
                    </a:cubicBezTo>
                    <a:cubicBezTo>
                      <a:pt x="31535" y="196"/>
                      <a:pt x="31502" y="194"/>
                      <a:pt x="31469" y="191"/>
                    </a:cubicBezTo>
                    <a:cubicBezTo>
                      <a:pt x="31333" y="140"/>
                      <a:pt x="31197" y="98"/>
                      <a:pt x="31061" y="98"/>
                    </a:cubicBezTo>
                    <a:cubicBezTo>
                      <a:pt x="30947" y="98"/>
                      <a:pt x="30833" y="127"/>
                      <a:pt x="30719" y="203"/>
                    </a:cubicBezTo>
                    <a:cubicBezTo>
                      <a:pt x="30669" y="232"/>
                      <a:pt x="30614" y="248"/>
                      <a:pt x="30560" y="248"/>
                    </a:cubicBezTo>
                    <a:cubicBezTo>
                      <a:pt x="30525" y="248"/>
                      <a:pt x="30490" y="241"/>
                      <a:pt x="30457" y="227"/>
                    </a:cubicBezTo>
                    <a:cubicBezTo>
                      <a:pt x="30221" y="94"/>
                      <a:pt x="29982" y="50"/>
                      <a:pt x="29741" y="50"/>
                    </a:cubicBezTo>
                    <a:cubicBezTo>
                      <a:pt x="29508" y="50"/>
                      <a:pt x="29274" y="91"/>
                      <a:pt x="29040" y="132"/>
                    </a:cubicBezTo>
                    <a:cubicBezTo>
                      <a:pt x="28998" y="139"/>
                      <a:pt x="28957" y="142"/>
                      <a:pt x="28916" y="142"/>
                    </a:cubicBezTo>
                    <a:cubicBezTo>
                      <a:pt x="28748" y="142"/>
                      <a:pt x="28583" y="92"/>
                      <a:pt x="28416" y="92"/>
                    </a:cubicBezTo>
                    <a:cubicBezTo>
                      <a:pt x="28366" y="92"/>
                      <a:pt x="28317" y="97"/>
                      <a:pt x="28266" y="108"/>
                    </a:cubicBezTo>
                    <a:cubicBezTo>
                      <a:pt x="28016" y="168"/>
                      <a:pt x="27766" y="251"/>
                      <a:pt x="27504" y="310"/>
                    </a:cubicBezTo>
                    <a:cubicBezTo>
                      <a:pt x="27421" y="334"/>
                      <a:pt x="27338" y="334"/>
                      <a:pt x="27242" y="334"/>
                    </a:cubicBezTo>
                    <a:lnTo>
                      <a:pt x="25540" y="370"/>
                    </a:lnTo>
                    <a:cubicBezTo>
                      <a:pt x="25373" y="370"/>
                      <a:pt x="25194" y="322"/>
                      <a:pt x="25040" y="227"/>
                    </a:cubicBezTo>
                    <a:cubicBezTo>
                      <a:pt x="24961" y="173"/>
                      <a:pt x="24889" y="150"/>
                      <a:pt x="24819" y="150"/>
                    </a:cubicBezTo>
                    <a:cubicBezTo>
                      <a:pt x="24688" y="150"/>
                      <a:pt x="24569" y="234"/>
                      <a:pt x="24444" y="358"/>
                    </a:cubicBezTo>
                    <a:cubicBezTo>
                      <a:pt x="24349" y="429"/>
                      <a:pt x="24230" y="501"/>
                      <a:pt x="24099" y="549"/>
                    </a:cubicBezTo>
                    <a:cubicBezTo>
                      <a:pt x="23895" y="385"/>
                      <a:pt x="23679" y="350"/>
                      <a:pt x="23458" y="350"/>
                    </a:cubicBezTo>
                    <a:cubicBezTo>
                      <a:pt x="23293" y="350"/>
                      <a:pt x="23124" y="370"/>
                      <a:pt x="22956" y="370"/>
                    </a:cubicBezTo>
                    <a:cubicBezTo>
                      <a:pt x="21468" y="370"/>
                      <a:pt x="19991" y="394"/>
                      <a:pt x="18503" y="418"/>
                    </a:cubicBezTo>
                    <a:cubicBezTo>
                      <a:pt x="17944" y="418"/>
                      <a:pt x="17372" y="406"/>
                      <a:pt x="16812" y="406"/>
                    </a:cubicBezTo>
                    <a:cubicBezTo>
                      <a:pt x="16783" y="408"/>
                      <a:pt x="16755" y="409"/>
                      <a:pt x="16726" y="409"/>
                    </a:cubicBezTo>
                    <a:cubicBezTo>
                      <a:pt x="16577" y="409"/>
                      <a:pt x="16430" y="382"/>
                      <a:pt x="16301" y="322"/>
                    </a:cubicBezTo>
                    <a:cubicBezTo>
                      <a:pt x="16180" y="250"/>
                      <a:pt x="16059" y="230"/>
                      <a:pt x="15938" y="230"/>
                    </a:cubicBezTo>
                    <a:cubicBezTo>
                      <a:pt x="15797" y="230"/>
                      <a:pt x="15656" y="257"/>
                      <a:pt x="15515" y="257"/>
                    </a:cubicBezTo>
                    <a:cubicBezTo>
                      <a:pt x="15479" y="257"/>
                      <a:pt x="15443" y="255"/>
                      <a:pt x="15408" y="251"/>
                    </a:cubicBezTo>
                    <a:cubicBezTo>
                      <a:pt x="15364" y="245"/>
                      <a:pt x="15320" y="243"/>
                      <a:pt x="15276" y="243"/>
                    </a:cubicBezTo>
                    <a:cubicBezTo>
                      <a:pt x="15121" y="243"/>
                      <a:pt x="14966" y="271"/>
                      <a:pt x="14818" y="271"/>
                    </a:cubicBezTo>
                    <a:cubicBezTo>
                      <a:pt x="14755" y="271"/>
                      <a:pt x="14693" y="266"/>
                      <a:pt x="14634" y="251"/>
                    </a:cubicBezTo>
                    <a:cubicBezTo>
                      <a:pt x="14336" y="168"/>
                      <a:pt x="14038" y="120"/>
                      <a:pt x="13729" y="108"/>
                    </a:cubicBezTo>
                    <a:cubicBezTo>
                      <a:pt x="13678" y="105"/>
                      <a:pt x="13626" y="103"/>
                      <a:pt x="13575" y="103"/>
                    </a:cubicBezTo>
                    <a:cubicBezTo>
                      <a:pt x="13304" y="103"/>
                      <a:pt x="13034" y="142"/>
                      <a:pt x="12763" y="142"/>
                    </a:cubicBezTo>
                    <a:cubicBezTo>
                      <a:pt x="12525" y="142"/>
                      <a:pt x="12288" y="112"/>
                      <a:pt x="120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603;p27">
                <a:extLst>
                  <a:ext uri="{FF2B5EF4-FFF2-40B4-BE49-F238E27FC236}">
                    <a16:creationId xmlns:a16="http://schemas.microsoft.com/office/drawing/2014/main" id="{EA548B9C-6008-4DC4-BDEE-052775487586}"/>
                  </a:ext>
                </a:extLst>
              </p:cNvPr>
              <p:cNvSpPr txBox="1"/>
              <p:nvPr/>
            </p:nvSpPr>
            <p:spPr>
              <a:xfrm>
                <a:off x="4873450" y="3632455"/>
                <a:ext cx="1280701" cy="28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dirty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218" name="Google Shape;605;p27">
              <a:extLst>
                <a:ext uri="{FF2B5EF4-FFF2-40B4-BE49-F238E27FC236}">
                  <a16:creationId xmlns:a16="http://schemas.microsoft.com/office/drawing/2014/main" id="{0649745D-7FC4-4BA0-9F3B-98BED72EFD81}"/>
                </a:ext>
              </a:extLst>
            </p:cNvPr>
            <p:cNvSpPr/>
            <p:nvPr/>
          </p:nvSpPr>
          <p:spPr>
            <a:xfrm>
              <a:off x="6557503" y="1446590"/>
              <a:ext cx="1775627" cy="799453"/>
            </a:xfrm>
            <a:custGeom>
              <a:avLst/>
              <a:gdLst/>
              <a:ahLst/>
              <a:cxnLst/>
              <a:rect l="l" t="t" r="r" b="b"/>
              <a:pathLst>
                <a:path w="51329" h="25374" extrusionOk="0">
                  <a:moveTo>
                    <a:pt x="5906" y="1"/>
                  </a:moveTo>
                  <a:cubicBezTo>
                    <a:pt x="2632" y="1"/>
                    <a:pt x="1" y="2632"/>
                    <a:pt x="1" y="5906"/>
                  </a:cubicBezTo>
                  <a:lnTo>
                    <a:pt x="1" y="19468"/>
                  </a:lnTo>
                  <a:cubicBezTo>
                    <a:pt x="1" y="22742"/>
                    <a:pt x="2632" y="25373"/>
                    <a:pt x="5906" y="25373"/>
                  </a:cubicBezTo>
                  <a:lnTo>
                    <a:pt x="45423" y="25373"/>
                  </a:lnTo>
                  <a:cubicBezTo>
                    <a:pt x="48685" y="25373"/>
                    <a:pt x="51329" y="22742"/>
                    <a:pt x="51329" y="19468"/>
                  </a:cubicBezTo>
                  <a:lnTo>
                    <a:pt x="51329" y="5906"/>
                  </a:lnTo>
                  <a:cubicBezTo>
                    <a:pt x="51329" y="2632"/>
                    <a:pt x="48685" y="1"/>
                    <a:pt x="454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" name="TextBox 229">
            <a:extLst>
              <a:ext uri="{FF2B5EF4-FFF2-40B4-BE49-F238E27FC236}">
                <a16:creationId xmlns:a16="http://schemas.microsoft.com/office/drawing/2014/main" id="{4AC90DA8-DFCF-4925-8CD3-5FE01F8C904E}"/>
              </a:ext>
            </a:extLst>
          </p:cNvPr>
          <p:cNvSpPr txBox="1"/>
          <p:nvPr/>
        </p:nvSpPr>
        <p:spPr>
          <a:xfrm>
            <a:off x="1825620" y="3287467"/>
            <a:ext cx="2032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Competența cheie : comunicarea în limba maternă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A53B3EA9-B886-4166-97BF-41676182227E}"/>
              </a:ext>
            </a:extLst>
          </p:cNvPr>
          <p:cNvSpPr txBox="1"/>
          <p:nvPr/>
        </p:nvSpPr>
        <p:spPr>
          <a:xfrm>
            <a:off x="3997595" y="2185651"/>
            <a:ext cx="1524275" cy="861774"/>
          </a:xfrm>
          <a:prstGeom prst="rect">
            <a:avLst/>
          </a:prstGeom>
          <a:noFill/>
          <a:effectLst>
            <a:glow rad="127000">
              <a:schemeClr val="accent2"/>
            </a:glow>
          </a:effectLst>
        </p:spPr>
        <p:txBody>
          <a:bodyPr wrap="square" rtlCol="0">
            <a:spAutoFit/>
          </a:bodyPr>
          <a:lstStyle/>
          <a:p>
            <a:r>
              <a:rPr lang="ro-RO" sz="1000" b="1" dirty="0"/>
              <a:t>1.2 Analizarea faptelor istorice utilizând coordonate </a:t>
            </a:r>
            <a:r>
              <a:rPr lang="ro-RO" sz="1000" b="1" dirty="0" err="1"/>
              <a:t>spaţio</a:t>
            </a:r>
            <a:r>
              <a:rPr lang="ro-RO" sz="1000" b="1" dirty="0"/>
              <a:t> -temporale în contexte diferite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B688957D-F5A0-45D3-A78B-C89D85718F54}"/>
              </a:ext>
            </a:extLst>
          </p:cNvPr>
          <p:cNvSpPr/>
          <p:nvPr/>
        </p:nvSpPr>
        <p:spPr>
          <a:xfrm>
            <a:off x="4013524" y="3344174"/>
            <a:ext cx="1634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b="1" dirty="0">
                <a:latin typeface="Arial Black" panose="020B0A04020102020204" pitchFamily="34" charset="0"/>
              </a:rPr>
              <a:t>2.2. Argumentarea unei opinii referitoare la un fapt istoric prin utilizarea informaţiilor provenite din diferite surse</a:t>
            </a:r>
            <a:endParaRPr lang="ro-RO" sz="900" b="1" dirty="0">
              <a:latin typeface="Arial Black" panose="020B0A04020102020204" pitchFamily="34" charset="0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78811C4C-2CB3-4DB2-AACF-04DF71A4D848}"/>
              </a:ext>
            </a:extLst>
          </p:cNvPr>
          <p:cNvSpPr/>
          <p:nvPr/>
        </p:nvSpPr>
        <p:spPr>
          <a:xfrm>
            <a:off x="5895306" y="4586378"/>
            <a:ext cx="16616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900" b="1" dirty="0">
                <a:latin typeface="Arial Black" panose="020B0A04020102020204" pitchFamily="34" charset="0"/>
              </a:rPr>
              <a:t>3.1. Valorificarea </a:t>
            </a:r>
            <a:r>
              <a:rPr lang="ro-RO" sz="900" b="1" dirty="0" err="1">
                <a:latin typeface="Arial Black" panose="020B0A04020102020204" pitchFamily="34" charset="0"/>
              </a:rPr>
              <a:t>experienţelor</a:t>
            </a:r>
            <a:r>
              <a:rPr lang="ro-RO" sz="900" b="1" dirty="0">
                <a:latin typeface="Arial Black" panose="020B0A04020102020204" pitchFamily="34" charset="0"/>
              </a:rPr>
              <a:t> istorice oferite de </a:t>
            </a:r>
            <a:r>
              <a:rPr lang="ro-RO" sz="900" b="1" dirty="0" err="1">
                <a:latin typeface="Arial Black" panose="020B0A04020102020204" pitchFamily="34" charset="0"/>
              </a:rPr>
              <a:t>acţiunea</a:t>
            </a:r>
            <a:r>
              <a:rPr lang="ro-RO" sz="900" b="1" dirty="0">
                <a:latin typeface="Arial Black" panose="020B0A04020102020204" pitchFamily="34" charset="0"/>
              </a:rPr>
              <a:t> </a:t>
            </a:r>
            <a:r>
              <a:rPr lang="ro-RO" sz="900" b="1" dirty="0" err="1">
                <a:latin typeface="Arial Black" panose="020B0A04020102020204" pitchFamily="34" charset="0"/>
              </a:rPr>
              <a:t>personalităţilor</a:t>
            </a:r>
            <a:r>
              <a:rPr lang="ro-RO" sz="900" b="1" dirty="0">
                <a:latin typeface="Arial Black" panose="020B0A04020102020204" pitchFamily="34" charset="0"/>
              </a:rPr>
              <a:t>/grupurilor în contexte istorice variate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86C12091-2917-4531-96C7-341E1733310B}"/>
              </a:ext>
            </a:extLst>
          </p:cNvPr>
          <p:cNvSpPr/>
          <p:nvPr/>
        </p:nvSpPr>
        <p:spPr>
          <a:xfrm>
            <a:off x="5909672" y="2245039"/>
            <a:ext cx="159458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000" b="1" dirty="0"/>
              <a:t>3.2. Realizarea de proiecte care promovează diversitatea </a:t>
            </a:r>
            <a:r>
              <a:rPr lang="ro-RO" sz="1000" b="1" dirty="0" err="1"/>
              <a:t>socio</a:t>
            </a:r>
            <a:r>
              <a:rPr lang="ro-RO" sz="1000" b="1" dirty="0"/>
              <a:t>-culturală 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567C8D2E-75C0-4F5B-A100-5FF9F0FCD5A6}"/>
              </a:ext>
            </a:extLst>
          </p:cNvPr>
          <p:cNvSpPr/>
          <p:nvPr/>
        </p:nvSpPr>
        <p:spPr>
          <a:xfrm>
            <a:off x="5809466" y="3446358"/>
            <a:ext cx="17614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000" dirty="0">
                <a:latin typeface="Arial Black" panose="020B0A04020102020204" pitchFamily="34" charset="0"/>
              </a:rPr>
              <a:t>4.1. Realizarea unor </a:t>
            </a:r>
            <a:r>
              <a:rPr lang="ro-RO" sz="1000" dirty="0" err="1">
                <a:latin typeface="Arial Black" panose="020B0A04020102020204" pitchFamily="34" charset="0"/>
              </a:rPr>
              <a:t>investigaţii</a:t>
            </a:r>
            <a:r>
              <a:rPr lang="ro-RO" sz="1000" dirty="0">
                <a:latin typeface="Arial Black" panose="020B0A04020102020204" pitchFamily="34" charset="0"/>
              </a:rPr>
              <a:t> istorice prin utilizarea resurselor multimedia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5EE3B2E0-CE73-4F42-B699-A626A7E4D712}"/>
              </a:ext>
            </a:extLst>
          </p:cNvPr>
          <p:cNvSpPr/>
          <p:nvPr/>
        </p:nvSpPr>
        <p:spPr>
          <a:xfrm>
            <a:off x="4013524" y="4564729"/>
            <a:ext cx="15632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latin typeface="Arial Black" panose="020B0A04020102020204" pitchFamily="34" charset="0"/>
              </a:rPr>
              <a:t>2.1. Prezentarea unei teme istorice prin valorificarea informaţiilor oferite de diverse surse</a:t>
            </a:r>
            <a:endParaRPr lang="ro-RO" sz="1000" dirty="0">
              <a:latin typeface="Arial Black" panose="020B0A04020102020204" pitchFamily="34" charset="0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3904C36D-9555-4460-A319-547CAC1C8D6C}"/>
              </a:ext>
            </a:extLst>
          </p:cNvPr>
          <p:cNvSpPr txBox="1"/>
          <p:nvPr/>
        </p:nvSpPr>
        <p:spPr>
          <a:xfrm>
            <a:off x="8012317" y="2128359"/>
            <a:ext cx="286994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>
                <a:latin typeface="Arial Black" panose="020B0A04020102020204" pitchFamily="34" charset="0"/>
              </a:rPr>
              <a:t>CONȚINUTURI</a:t>
            </a:r>
          </a:p>
          <a:p>
            <a:endParaRPr lang="ro-RO" sz="1200" dirty="0">
              <a:latin typeface="Arial Black" panose="020B0A04020102020204" pitchFamily="34" charset="0"/>
            </a:endParaRPr>
          </a:p>
          <a:p>
            <a:r>
              <a:rPr lang="ro-RO" sz="1200" dirty="0">
                <a:latin typeface="Arial Black" panose="020B0A04020102020204" pitchFamily="34" charset="0"/>
              </a:rPr>
              <a:t>1.Primele forme de organizare statală</a:t>
            </a:r>
          </a:p>
          <a:p>
            <a:r>
              <a:rPr lang="ro-RO" sz="1200" dirty="0">
                <a:latin typeface="Arial Black" panose="020B0A04020102020204" pitchFamily="34" charset="0"/>
              </a:rPr>
              <a:t>2. Statele medievale în spațiul românesc: Transilvania, Tara Românească, Moldova, Dobrogea </a:t>
            </a:r>
          </a:p>
          <a:p>
            <a:r>
              <a:rPr lang="ro-RO" sz="1200" i="1" dirty="0">
                <a:latin typeface="Arial Black" panose="020B0A04020102020204" pitchFamily="34" charset="0"/>
              </a:rPr>
              <a:t>Studiu de caz: </a:t>
            </a:r>
          </a:p>
          <a:p>
            <a:r>
              <a:rPr lang="ro-RO" sz="1200" dirty="0">
                <a:latin typeface="Arial Black" panose="020B0A04020102020204" pitchFamily="34" charset="0"/>
                <a:cs typeface="Times New Roman" panose="02020603050405020304" pitchFamily="18" charset="0"/>
              </a:rPr>
              <a:t>●</a:t>
            </a:r>
            <a:r>
              <a:rPr lang="ro-RO" sz="1200" i="1" dirty="0">
                <a:latin typeface="Arial Black" panose="020B0A04020102020204" pitchFamily="34" charset="0"/>
              </a:rPr>
              <a:t>Diversitate etnică în spațiul românesc </a:t>
            </a:r>
          </a:p>
          <a:p>
            <a:r>
              <a:rPr lang="ro-RO" sz="1200" dirty="0">
                <a:latin typeface="Arial Black" panose="020B0A04020102020204" pitchFamily="34" charset="0"/>
              </a:rPr>
              <a:t>3.Spatiul romanesc și politica de cruciadă târzie de la Mircea cel Bătrân la Mihai Viteazul </a:t>
            </a:r>
            <a:r>
              <a:rPr lang="ro-RO" sz="1200" i="1" dirty="0">
                <a:latin typeface="Arial Black" panose="020B0A04020102020204" pitchFamily="34" charset="0"/>
              </a:rPr>
              <a:t>Studii de caz:</a:t>
            </a:r>
          </a:p>
          <a:p>
            <a:r>
              <a:rPr lang="ro-RO" sz="1200" i="1" dirty="0">
                <a:latin typeface="Arial Black" panose="020B0A04020102020204" pitchFamily="34" charset="0"/>
                <a:cs typeface="Times New Roman" panose="02020603050405020304" pitchFamily="18" charset="0"/>
              </a:rPr>
              <a:t>●</a:t>
            </a:r>
            <a:r>
              <a:rPr lang="ro-RO" sz="1200" i="1" dirty="0" err="1">
                <a:latin typeface="Arial Black" panose="020B0A04020102020204" pitchFamily="34" charset="0"/>
              </a:rPr>
              <a:t>Cetăţile</a:t>
            </a:r>
            <a:r>
              <a:rPr lang="ro-RO" sz="1200" i="1" dirty="0">
                <a:latin typeface="Arial Black" panose="020B0A04020102020204" pitchFamily="34" charset="0"/>
              </a:rPr>
              <a:t> Moldovei medievale </a:t>
            </a:r>
          </a:p>
          <a:p>
            <a:r>
              <a:rPr lang="ro-RO" sz="1200" i="1" dirty="0">
                <a:latin typeface="Arial Black" panose="020B0A04020102020204" pitchFamily="34" charset="0"/>
                <a:cs typeface="Times New Roman" panose="02020603050405020304" pitchFamily="18" charset="0"/>
              </a:rPr>
              <a:t>●</a:t>
            </a:r>
            <a:r>
              <a:rPr lang="ro-RO" sz="1200" i="1" dirty="0">
                <a:latin typeface="Arial Black" panose="020B0A04020102020204" pitchFamily="34" charset="0"/>
              </a:rPr>
              <a:t> Biserica episcopală de la Curtea de </a:t>
            </a:r>
            <a:r>
              <a:rPr lang="ro-RO" sz="1200" i="1" dirty="0" err="1">
                <a:latin typeface="Arial Black" panose="020B0A04020102020204" pitchFamily="34" charset="0"/>
              </a:rPr>
              <a:t>Argeş</a:t>
            </a:r>
            <a:endParaRPr lang="ro-RO" sz="1200" i="1" dirty="0">
              <a:latin typeface="Arial Black" panose="020B0A04020102020204" pitchFamily="34" charset="0"/>
            </a:endParaRPr>
          </a:p>
          <a:p>
            <a:r>
              <a:rPr lang="ro-RO" sz="1200" dirty="0">
                <a:solidFill>
                  <a:schemeClr val="tx1"/>
                </a:solidFill>
                <a:latin typeface="Arial Black" panose="020B0A04020102020204" pitchFamily="34" charset="0"/>
              </a:rPr>
              <a:t>EVALUARE</a:t>
            </a:r>
          </a:p>
        </p:txBody>
      </p:sp>
      <p:grpSp>
        <p:nvGrpSpPr>
          <p:cNvPr id="279" name="Group 14">
            <a:extLst>
              <a:ext uri="{FF2B5EF4-FFF2-40B4-BE49-F238E27FC236}">
                <a16:creationId xmlns:a16="http://schemas.microsoft.com/office/drawing/2014/main" id="{E70B1047-5DD5-40FC-9E4B-7C0C0503E7D1}"/>
              </a:ext>
            </a:extLst>
          </p:cNvPr>
          <p:cNvGrpSpPr/>
          <p:nvPr/>
        </p:nvGrpSpPr>
        <p:grpSpPr>
          <a:xfrm>
            <a:off x="10463891" y="1300855"/>
            <a:ext cx="1052368" cy="4927332"/>
            <a:chOff x="4058860" y="987781"/>
            <a:chExt cx="1052368" cy="3696329"/>
          </a:xfrm>
        </p:grpSpPr>
        <p:sp>
          <p:nvSpPr>
            <p:cNvPr id="280" name="Rectangle 8">
              <a:extLst>
                <a:ext uri="{FF2B5EF4-FFF2-40B4-BE49-F238E27FC236}">
                  <a16:creationId xmlns:a16="http://schemas.microsoft.com/office/drawing/2014/main" id="{1E6FF6F2-82C9-4BD1-BFA4-A47346859141}"/>
                </a:ext>
              </a:extLst>
            </p:cNvPr>
            <p:cNvSpPr/>
            <p:nvPr/>
          </p:nvSpPr>
          <p:spPr>
            <a:xfrm rot="36931">
              <a:off x="4276045" y="3801165"/>
              <a:ext cx="592195" cy="863021"/>
            </a:xfrm>
            <a:custGeom>
              <a:avLst/>
              <a:gdLst/>
              <a:ahLst/>
              <a:cxnLst/>
              <a:rect l="l" t="t" r="r" b="b"/>
              <a:pathLst>
                <a:path w="1802378" h="1800199">
                  <a:moveTo>
                    <a:pt x="0" y="0"/>
                  </a:moveTo>
                  <a:lnTo>
                    <a:pt x="1802378" y="0"/>
                  </a:lnTo>
                  <a:lnTo>
                    <a:pt x="1802378" y="289727"/>
                  </a:lnTo>
                  <a:lnTo>
                    <a:pt x="1801366" y="289727"/>
                  </a:lnTo>
                  <a:lnTo>
                    <a:pt x="901188" y="1800199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70000"/>
                    <a:lumOff val="30000"/>
                  </a:schemeClr>
                </a:gs>
                <a:gs pos="100000">
                  <a:schemeClr val="accent2">
                    <a:lumMod val="70000"/>
                    <a:lumOff val="3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1" name="Rectangle 8">
              <a:extLst>
                <a:ext uri="{FF2B5EF4-FFF2-40B4-BE49-F238E27FC236}">
                  <a16:creationId xmlns:a16="http://schemas.microsoft.com/office/drawing/2014/main" id="{3B09F120-22E9-4DDF-B7B0-0E352E5076E9}"/>
                </a:ext>
              </a:extLst>
            </p:cNvPr>
            <p:cNvSpPr/>
            <p:nvPr/>
          </p:nvSpPr>
          <p:spPr>
            <a:xfrm>
              <a:off x="4468857" y="3793500"/>
              <a:ext cx="200342" cy="872829"/>
            </a:xfrm>
            <a:custGeom>
              <a:avLst/>
              <a:gdLst>
                <a:gd name="connsiteX0" fmla="*/ 0 w 1359043"/>
                <a:gd name="connsiteY0" fmla="*/ 0 h 1813992"/>
                <a:gd name="connsiteX1" fmla="*/ 1359043 w 1359043"/>
                <a:gd name="connsiteY1" fmla="*/ 0 h 1813992"/>
                <a:gd name="connsiteX2" fmla="*/ 1359043 w 1359043"/>
                <a:gd name="connsiteY2" fmla="*/ 212596 h 1813992"/>
                <a:gd name="connsiteX3" fmla="*/ 806822 w 1359043"/>
                <a:gd name="connsiteY3" fmla="*/ 1813992 h 1813992"/>
                <a:gd name="connsiteX4" fmla="*/ 1012 w 1359043"/>
                <a:gd name="connsiteY4" fmla="*/ 289727 h 1813992"/>
                <a:gd name="connsiteX5" fmla="*/ 0 w 1359043"/>
                <a:gd name="connsiteY5" fmla="*/ 289727 h 1813992"/>
                <a:gd name="connsiteX6" fmla="*/ 0 w 1359043"/>
                <a:gd name="connsiteY6" fmla="*/ 288030 h 1813992"/>
                <a:gd name="connsiteX7" fmla="*/ 0 w 1359043"/>
                <a:gd name="connsiteY7" fmla="*/ 0 h 1813992"/>
                <a:gd name="connsiteX0" fmla="*/ 0 w 1359043"/>
                <a:gd name="connsiteY0" fmla="*/ 0 h 1820658"/>
                <a:gd name="connsiteX1" fmla="*/ 1359043 w 1359043"/>
                <a:gd name="connsiteY1" fmla="*/ 0 h 1820658"/>
                <a:gd name="connsiteX2" fmla="*/ 1359043 w 1359043"/>
                <a:gd name="connsiteY2" fmla="*/ 212596 h 1820658"/>
                <a:gd name="connsiteX3" fmla="*/ 720119 w 1359043"/>
                <a:gd name="connsiteY3" fmla="*/ 1820658 h 1820658"/>
                <a:gd name="connsiteX4" fmla="*/ 1012 w 1359043"/>
                <a:gd name="connsiteY4" fmla="*/ 289727 h 1820658"/>
                <a:gd name="connsiteX5" fmla="*/ 0 w 1359043"/>
                <a:gd name="connsiteY5" fmla="*/ 289727 h 1820658"/>
                <a:gd name="connsiteX6" fmla="*/ 0 w 1359043"/>
                <a:gd name="connsiteY6" fmla="*/ 288030 h 1820658"/>
                <a:gd name="connsiteX7" fmla="*/ 0 w 1359043"/>
                <a:gd name="connsiteY7" fmla="*/ 0 h 182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9043" h="1820658">
                  <a:moveTo>
                    <a:pt x="0" y="0"/>
                  </a:moveTo>
                  <a:lnTo>
                    <a:pt x="1359043" y="0"/>
                  </a:lnTo>
                  <a:lnTo>
                    <a:pt x="1359043" y="212596"/>
                  </a:lnTo>
                  <a:lnTo>
                    <a:pt x="720119" y="1820658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  <a:lumOff val="50000"/>
                  </a:schemeClr>
                </a:gs>
                <a:gs pos="100000">
                  <a:schemeClr val="accent2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2" name="Rectangle 2">
              <a:extLst>
                <a:ext uri="{FF2B5EF4-FFF2-40B4-BE49-F238E27FC236}">
                  <a16:creationId xmlns:a16="http://schemas.microsoft.com/office/drawing/2014/main" id="{B2714B8C-8F09-41DD-92F1-30A891120FE7}"/>
                </a:ext>
              </a:extLst>
            </p:cNvPr>
            <p:cNvSpPr/>
            <p:nvPr/>
          </p:nvSpPr>
          <p:spPr>
            <a:xfrm>
              <a:off x="4291066" y="1891296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0" y="0"/>
                  </a:moveTo>
                  <a:lnTo>
                    <a:pt x="99616" y="0"/>
                  </a:lnTo>
                  <a:lnTo>
                    <a:pt x="196906" y="63491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  <a:lumOff val="7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3" name="Rectangle 2">
              <a:extLst>
                <a:ext uri="{FF2B5EF4-FFF2-40B4-BE49-F238E27FC236}">
                  <a16:creationId xmlns:a16="http://schemas.microsoft.com/office/drawing/2014/main" id="{E11CEAF0-A3BE-4879-921A-233BA4C6B69A}"/>
                </a:ext>
              </a:extLst>
            </p:cNvPr>
            <p:cNvSpPr/>
            <p:nvPr/>
          </p:nvSpPr>
          <p:spPr>
            <a:xfrm>
              <a:off x="4486591" y="1953886"/>
              <a:ext cx="196906" cy="1950905"/>
            </a:xfrm>
            <a:custGeom>
              <a:avLst/>
              <a:gdLst/>
              <a:ahLst/>
              <a:cxnLst/>
              <a:rect l="l" t="t" r="r" b="b"/>
              <a:pathLst>
                <a:path w="196906" h="1950905">
                  <a:moveTo>
                    <a:pt x="0" y="0"/>
                  </a:moveTo>
                  <a:lnTo>
                    <a:pt x="101941" y="66527"/>
                  </a:lnTo>
                  <a:lnTo>
                    <a:pt x="196906" y="4552"/>
                  </a:lnTo>
                  <a:lnTo>
                    <a:pt x="196906" y="1950905"/>
                  </a:lnTo>
                  <a:lnTo>
                    <a:pt x="193201" y="1950905"/>
                  </a:lnTo>
                  <a:cubicBezTo>
                    <a:pt x="183184" y="1893988"/>
                    <a:pt x="144512" y="1851984"/>
                    <a:pt x="98453" y="1851984"/>
                  </a:cubicBezTo>
                  <a:cubicBezTo>
                    <a:pt x="52394" y="1851984"/>
                    <a:pt x="13723" y="1893988"/>
                    <a:pt x="3706" y="1950905"/>
                  </a:cubicBezTo>
                  <a:lnTo>
                    <a:pt x="0" y="1950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4" name="Rectangle 2">
              <a:extLst>
                <a:ext uri="{FF2B5EF4-FFF2-40B4-BE49-F238E27FC236}">
                  <a16:creationId xmlns:a16="http://schemas.microsoft.com/office/drawing/2014/main" id="{86746BF4-96A3-408B-A54A-C5FD4CFB47DA}"/>
                </a:ext>
              </a:extLst>
            </p:cNvPr>
            <p:cNvSpPr/>
            <p:nvPr/>
          </p:nvSpPr>
          <p:spPr>
            <a:xfrm>
              <a:off x="4683483" y="1895514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96435" y="0"/>
                  </a:moveTo>
                  <a:lnTo>
                    <a:pt x="196906" y="0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lnTo>
                    <a:pt x="0" y="629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5" name="Isosceles Triangle 284">
              <a:extLst>
                <a:ext uri="{FF2B5EF4-FFF2-40B4-BE49-F238E27FC236}">
                  <a16:creationId xmlns:a16="http://schemas.microsoft.com/office/drawing/2014/main" id="{AF0F4DDA-ED48-4AF5-99B6-23623B7C9F40}"/>
                </a:ext>
              </a:extLst>
            </p:cNvPr>
            <p:cNvSpPr/>
            <p:nvPr/>
          </p:nvSpPr>
          <p:spPr>
            <a:xfrm rot="10800000">
              <a:off x="4468813" y="4423239"/>
              <a:ext cx="196906" cy="260871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86" name="Parallelogram 15">
              <a:extLst>
                <a:ext uri="{FF2B5EF4-FFF2-40B4-BE49-F238E27FC236}">
                  <a16:creationId xmlns:a16="http://schemas.microsoft.com/office/drawing/2014/main" id="{EDD59535-A03B-458E-9688-9CAC3E3190DA}"/>
                </a:ext>
              </a:extLst>
            </p:cNvPr>
            <p:cNvSpPr/>
            <p:nvPr/>
          </p:nvSpPr>
          <p:spPr>
            <a:xfrm rot="16200000">
              <a:off x="4098945" y="947696"/>
              <a:ext cx="972197" cy="1052368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87" name="Rectangle 286">
            <a:extLst>
              <a:ext uri="{FF2B5EF4-FFF2-40B4-BE49-F238E27FC236}">
                <a16:creationId xmlns:a16="http://schemas.microsoft.com/office/drawing/2014/main" id="{24EE00D4-79E1-480A-8DB5-87B888B090D4}"/>
              </a:ext>
            </a:extLst>
          </p:cNvPr>
          <p:cNvSpPr/>
          <p:nvPr/>
        </p:nvSpPr>
        <p:spPr>
          <a:xfrm>
            <a:off x="10719951" y="2441517"/>
            <a:ext cx="512559" cy="307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900" dirty="0">
                <a:solidFill>
                  <a:schemeClr val="tx1"/>
                </a:solidFill>
                <a:latin typeface="Arial Black" panose="020B0A04020102020204" pitchFamily="34" charset="0"/>
              </a:rPr>
              <a:t>1 oră</a:t>
            </a: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D409173C-ED35-433E-8E94-C55940BE233F}"/>
              </a:ext>
            </a:extLst>
          </p:cNvPr>
          <p:cNvSpPr/>
          <p:nvPr/>
        </p:nvSpPr>
        <p:spPr>
          <a:xfrm>
            <a:off x="10733796" y="2974933"/>
            <a:ext cx="512559" cy="254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900" dirty="0">
                <a:solidFill>
                  <a:schemeClr val="tx1"/>
                </a:solidFill>
                <a:latin typeface="Arial Black" panose="020B0A04020102020204" pitchFamily="34" charset="0"/>
              </a:rPr>
              <a:t>2 ore</a:t>
            </a: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8C4F7E4A-F8C7-4DE8-B5AC-69240E0CD15D}"/>
              </a:ext>
            </a:extLst>
          </p:cNvPr>
          <p:cNvSpPr/>
          <p:nvPr/>
        </p:nvSpPr>
        <p:spPr>
          <a:xfrm>
            <a:off x="10733797" y="3575588"/>
            <a:ext cx="512559" cy="269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900" dirty="0">
                <a:solidFill>
                  <a:schemeClr val="tx1"/>
                </a:solidFill>
                <a:latin typeface="Arial Black" panose="020B0A04020102020204" pitchFamily="34" charset="0"/>
              </a:rPr>
              <a:t>1 oră</a:t>
            </a: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5154FA92-852E-4D57-A8E5-740854ECE509}"/>
              </a:ext>
            </a:extLst>
          </p:cNvPr>
          <p:cNvSpPr/>
          <p:nvPr/>
        </p:nvSpPr>
        <p:spPr>
          <a:xfrm>
            <a:off x="10718605" y="4241859"/>
            <a:ext cx="498652" cy="234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900" dirty="0">
                <a:solidFill>
                  <a:schemeClr val="tx1"/>
                </a:solidFill>
                <a:latin typeface="Arial Black" panose="020B0A04020102020204" pitchFamily="34" charset="0"/>
              </a:rPr>
              <a:t>4ore</a:t>
            </a:r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8A7BEF3C-7DCA-4A8C-9871-448BD1F70F10}"/>
              </a:ext>
            </a:extLst>
          </p:cNvPr>
          <p:cNvSpPr/>
          <p:nvPr/>
        </p:nvSpPr>
        <p:spPr>
          <a:xfrm>
            <a:off x="10739236" y="4758611"/>
            <a:ext cx="568512" cy="237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900" dirty="0">
                <a:solidFill>
                  <a:schemeClr val="tx1"/>
                </a:solidFill>
                <a:latin typeface="Arial Black" panose="020B0A04020102020204" pitchFamily="34" charset="0"/>
              </a:rPr>
              <a:t>2 ore</a:t>
            </a:r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56E630F0-8B8B-44FB-A75E-1E0C5D426C97}"/>
              </a:ext>
            </a:extLst>
          </p:cNvPr>
          <p:cNvSpPr/>
          <p:nvPr/>
        </p:nvSpPr>
        <p:spPr>
          <a:xfrm>
            <a:off x="10708057" y="5379628"/>
            <a:ext cx="554665" cy="26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900" dirty="0">
                <a:solidFill>
                  <a:schemeClr val="tx1"/>
                </a:solidFill>
                <a:latin typeface="Arial Black" panose="020B0A04020102020204" pitchFamily="34" charset="0"/>
              </a:rPr>
              <a:t>1 oră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D5293E7-F646-466B-B8D0-D7E74BF4F58B}"/>
              </a:ext>
            </a:extLst>
          </p:cNvPr>
          <p:cNvGrpSpPr/>
          <p:nvPr/>
        </p:nvGrpSpPr>
        <p:grpSpPr>
          <a:xfrm>
            <a:off x="-53160" y="421600"/>
            <a:ext cx="2564080" cy="6496117"/>
            <a:chOff x="896897" y="372794"/>
            <a:chExt cx="2425766" cy="6145697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D2900C7-C62D-4003-B0A8-39EACEC07D74}"/>
                </a:ext>
              </a:extLst>
            </p:cNvPr>
            <p:cNvSpPr/>
            <p:nvPr/>
          </p:nvSpPr>
          <p:spPr>
            <a:xfrm>
              <a:off x="1884251" y="5904482"/>
              <a:ext cx="908701" cy="422652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20FCBC6-EC50-4258-AE76-B99917141605}"/>
                </a:ext>
              </a:extLst>
            </p:cNvPr>
            <p:cNvSpPr/>
            <p:nvPr/>
          </p:nvSpPr>
          <p:spPr>
            <a:xfrm>
              <a:off x="1403251" y="5981252"/>
              <a:ext cx="401519" cy="528315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ED41EC5-8E20-4144-8431-3E3CA784C791}"/>
                </a:ext>
              </a:extLst>
            </p:cNvPr>
            <p:cNvSpPr/>
            <p:nvPr/>
          </p:nvSpPr>
          <p:spPr>
            <a:xfrm>
              <a:off x="896897" y="1140047"/>
              <a:ext cx="1606075" cy="1415883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1671363-C97F-48AA-B1BD-F081A286E37F}"/>
                </a:ext>
              </a:extLst>
            </p:cNvPr>
            <p:cNvSpPr/>
            <p:nvPr/>
          </p:nvSpPr>
          <p:spPr>
            <a:xfrm>
              <a:off x="1235707" y="2205536"/>
              <a:ext cx="1289086" cy="3888394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47349CE-D77B-4341-B1CD-E451F570C775}"/>
                </a:ext>
              </a:extLst>
            </p:cNvPr>
            <p:cNvSpPr/>
            <p:nvPr/>
          </p:nvSpPr>
          <p:spPr>
            <a:xfrm>
              <a:off x="1870706" y="5880287"/>
              <a:ext cx="929833" cy="486049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71B2333-059E-493D-9C52-458EA5532027}"/>
                </a:ext>
              </a:extLst>
            </p:cNvPr>
            <p:cNvSpPr/>
            <p:nvPr/>
          </p:nvSpPr>
          <p:spPr>
            <a:xfrm>
              <a:off x="1518804" y="372794"/>
              <a:ext cx="697375" cy="59171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78BE79F-27BB-499E-984D-C8EE97024EAE}"/>
                </a:ext>
              </a:extLst>
            </p:cNvPr>
            <p:cNvSpPr/>
            <p:nvPr/>
          </p:nvSpPr>
          <p:spPr>
            <a:xfrm>
              <a:off x="1389934" y="5990176"/>
              <a:ext cx="443784" cy="528315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781963A-83C9-4A97-9275-95D40C3165C2}"/>
                </a:ext>
              </a:extLst>
            </p:cNvPr>
            <p:cNvSpPr/>
            <p:nvPr/>
          </p:nvSpPr>
          <p:spPr>
            <a:xfrm>
              <a:off x="988313" y="705022"/>
              <a:ext cx="1914616" cy="1929923"/>
            </a:xfrm>
            <a:custGeom>
              <a:avLst/>
              <a:gdLst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15007 w 1914616"/>
                <a:gd name="connsiteY14" fmla="*/ 1529154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914616" h="1929923">
                  <a:moveTo>
                    <a:pt x="1895064" y="1476543"/>
                  </a:moveTo>
                  <a:lnTo>
                    <a:pt x="1912499" y="1486317"/>
                  </a:lnTo>
                  <a:cubicBezTo>
                    <a:pt x="1920952" y="1503222"/>
                    <a:pt x="1901932" y="1507449"/>
                    <a:pt x="1893480" y="1518016"/>
                  </a:cubicBezTo>
                  <a:cubicBezTo>
                    <a:pt x="1802609" y="1613112"/>
                    <a:pt x="1696946" y="1691303"/>
                    <a:pt x="1597623" y="1777947"/>
                  </a:cubicBezTo>
                  <a:cubicBezTo>
                    <a:pt x="1542678" y="1826552"/>
                    <a:pt x="1479280" y="1864591"/>
                    <a:pt x="1415882" y="1902629"/>
                  </a:cubicBezTo>
                  <a:cubicBezTo>
                    <a:pt x="1335579" y="1921649"/>
                    <a:pt x="1318673" y="1911083"/>
                    <a:pt x="1299653" y="1832892"/>
                  </a:cubicBezTo>
                  <a:cubicBezTo>
                    <a:pt x="1270068" y="1710323"/>
                    <a:pt x="1322899" y="1638472"/>
                    <a:pt x="1453921" y="1627905"/>
                  </a:cubicBezTo>
                  <a:cubicBezTo>
                    <a:pt x="1464487" y="1627905"/>
                    <a:pt x="1475054" y="1627905"/>
                    <a:pt x="1481394" y="1617339"/>
                  </a:cubicBezTo>
                  <a:cubicBezTo>
                    <a:pt x="1485620" y="1608886"/>
                    <a:pt x="1479280" y="1604660"/>
                    <a:pt x="1472941" y="1598319"/>
                  </a:cubicBezTo>
                  <a:cubicBezTo>
                    <a:pt x="1462374" y="1585640"/>
                    <a:pt x="1432788" y="1583527"/>
                    <a:pt x="1441242" y="1564507"/>
                  </a:cubicBezTo>
                  <a:cubicBezTo>
                    <a:pt x="1451808" y="1543375"/>
                    <a:pt x="1477167" y="1556054"/>
                    <a:pt x="1496186" y="1560281"/>
                  </a:cubicBezTo>
                  <a:cubicBezTo>
                    <a:pt x="1515206" y="1568734"/>
                    <a:pt x="1536338" y="1570847"/>
                    <a:pt x="1553244" y="1583527"/>
                  </a:cubicBezTo>
                  <a:cubicBezTo>
                    <a:pt x="1563811" y="1566620"/>
                    <a:pt x="1536338" y="1556054"/>
                    <a:pt x="1553244" y="1541262"/>
                  </a:cubicBezTo>
                  <a:cubicBezTo>
                    <a:pt x="1572264" y="1520129"/>
                    <a:pt x="1589170" y="1526469"/>
                    <a:pt x="1606076" y="1541262"/>
                  </a:cubicBezTo>
                  <a:cubicBezTo>
                    <a:pt x="1642001" y="1589867"/>
                    <a:pt x="1618736" y="1597569"/>
                    <a:pt x="1715007" y="1529154"/>
                  </a:cubicBezTo>
                  <a:cubicBezTo>
                    <a:pt x="1743824" y="1568556"/>
                    <a:pt x="1732092" y="1565690"/>
                    <a:pt x="1800299" y="1520899"/>
                  </a:cubicBezTo>
                  <a:cubicBezTo>
                    <a:pt x="1808751" y="1533578"/>
                    <a:pt x="1855440" y="1494770"/>
                    <a:pt x="1874460" y="1477864"/>
                  </a:cubicBezTo>
                  <a:cubicBezTo>
                    <a:pt x="1880800" y="1479977"/>
                    <a:pt x="1888196" y="1477335"/>
                    <a:pt x="1895064" y="1476543"/>
                  </a:cubicBezTo>
                  <a:close/>
                  <a:moveTo>
                    <a:pt x="1244180" y="1396504"/>
                  </a:moveTo>
                  <a:cubicBezTo>
                    <a:pt x="1304408" y="1400202"/>
                    <a:pt x="1363051" y="1412353"/>
                    <a:pt x="1430676" y="1431372"/>
                  </a:cubicBezTo>
                  <a:cubicBezTo>
                    <a:pt x="1437015" y="1433485"/>
                    <a:pt x="1443355" y="1433485"/>
                    <a:pt x="1443355" y="1441939"/>
                  </a:cubicBezTo>
                  <a:cubicBezTo>
                    <a:pt x="1445468" y="1452505"/>
                    <a:pt x="1437015" y="1454618"/>
                    <a:pt x="1428562" y="1456732"/>
                  </a:cubicBezTo>
                  <a:cubicBezTo>
                    <a:pt x="1407429" y="1465184"/>
                    <a:pt x="1388411" y="1473638"/>
                    <a:pt x="1363051" y="1463072"/>
                  </a:cubicBezTo>
                  <a:cubicBezTo>
                    <a:pt x="1339805" y="1452505"/>
                    <a:pt x="1312333" y="1454618"/>
                    <a:pt x="1286973" y="1450392"/>
                  </a:cubicBezTo>
                  <a:cubicBezTo>
                    <a:pt x="1261615" y="1439826"/>
                    <a:pt x="1227802" y="1437712"/>
                    <a:pt x="1198217" y="1446166"/>
                  </a:cubicBezTo>
                  <a:cubicBezTo>
                    <a:pt x="1227802" y="1450392"/>
                    <a:pt x="1267955" y="1454618"/>
                    <a:pt x="1286973" y="1467298"/>
                  </a:cubicBezTo>
                  <a:cubicBezTo>
                    <a:pt x="1289087" y="1509563"/>
                    <a:pt x="1257388" y="1492658"/>
                    <a:pt x="1240482" y="1496883"/>
                  </a:cubicBezTo>
                  <a:cubicBezTo>
                    <a:pt x="1213009" y="1490544"/>
                    <a:pt x="1170744" y="1482091"/>
                    <a:pt x="1147498" y="1486317"/>
                  </a:cubicBezTo>
                  <a:cubicBezTo>
                    <a:pt x="1134819" y="1490544"/>
                    <a:pt x="1115800" y="1492658"/>
                    <a:pt x="1109460" y="1494770"/>
                  </a:cubicBezTo>
                  <a:cubicBezTo>
                    <a:pt x="1115800" y="1496883"/>
                    <a:pt x="1132705" y="1498997"/>
                    <a:pt x="1147498" y="1496883"/>
                  </a:cubicBezTo>
                  <a:cubicBezTo>
                    <a:pt x="1181310" y="1492658"/>
                    <a:pt x="1202443" y="1494770"/>
                    <a:pt x="1210896" y="1513790"/>
                  </a:cubicBezTo>
                  <a:cubicBezTo>
                    <a:pt x="1166518" y="1530696"/>
                    <a:pt x="1115800" y="1524356"/>
                    <a:pt x="1073535" y="1551829"/>
                  </a:cubicBezTo>
                  <a:cubicBezTo>
                    <a:pt x="1014363" y="1562395"/>
                    <a:pt x="957305" y="1572961"/>
                    <a:pt x="898134" y="1581414"/>
                  </a:cubicBezTo>
                  <a:cubicBezTo>
                    <a:pt x="881228" y="1583528"/>
                    <a:pt x="870662" y="1591980"/>
                    <a:pt x="862209" y="1606773"/>
                  </a:cubicBezTo>
                  <a:cubicBezTo>
                    <a:pt x="857982" y="1613113"/>
                    <a:pt x="832624" y="1625793"/>
                    <a:pt x="813604" y="1638472"/>
                  </a:cubicBezTo>
                  <a:lnTo>
                    <a:pt x="678355" y="1720889"/>
                  </a:lnTo>
                  <a:cubicBezTo>
                    <a:pt x="572693" y="1788513"/>
                    <a:pt x="467030" y="1839232"/>
                    <a:pt x="342348" y="1870931"/>
                  </a:cubicBezTo>
                  <a:cubicBezTo>
                    <a:pt x="333894" y="1873043"/>
                    <a:pt x="228231" y="1887837"/>
                    <a:pt x="156381" y="1917423"/>
                  </a:cubicBezTo>
                  <a:cubicBezTo>
                    <a:pt x="118343" y="1934328"/>
                    <a:pt x="84530" y="1936441"/>
                    <a:pt x="57058" y="1908969"/>
                  </a:cubicBezTo>
                  <a:cubicBezTo>
                    <a:pt x="29586" y="1879384"/>
                    <a:pt x="14793" y="1851911"/>
                    <a:pt x="0" y="1809646"/>
                  </a:cubicBezTo>
                  <a:cubicBezTo>
                    <a:pt x="69738" y="1750475"/>
                    <a:pt x="57058" y="1731456"/>
                    <a:pt x="112003" y="1691303"/>
                  </a:cubicBezTo>
                  <a:cubicBezTo>
                    <a:pt x="293743" y="1579301"/>
                    <a:pt x="369820" y="1600433"/>
                    <a:pt x="416312" y="1598320"/>
                  </a:cubicBezTo>
                  <a:cubicBezTo>
                    <a:pt x="469143" y="1591980"/>
                    <a:pt x="530428" y="1591980"/>
                    <a:pt x="608618" y="1566621"/>
                  </a:cubicBezTo>
                  <a:cubicBezTo>
                    <a:pt x="712168" y="1534922"/>
                    <a:pt x="762885" y="1532809"/>
                    <a:pt x="836849" y="1511676"/>
                  </a:cubicBezTo>
                  <a:cubicBezTo>
                    <a:pt x="934060" y="1486317"/>
                    <a:pt x="982665" y="1439826"/>
                    <a:pt x="1048175" y="1412353"/>
                  </a:cubicBezTo>
                  <a:cubicBezTo>
                    <a:pt x="1122139" y="1397560"/>
                    <a:pt x="1183952" y="1392805"/>
                    <a:pt x="1244180" y="1396504"/>
                  </a:cubicBezTo>
                  <a:close/>
                  <a:moveTo>
                    <a:pt x="946179" y="991"/>
                  </a:moveTo>
                  <a:cubicBezTo>
                    <a:pt x="959024" y="3105"/>
                    <a:pt x="971571" y="8652"/>
                    <a:pt x="982666" y="18162"/>
                  </a:cubicBezTo>
                  <a:cubicBezTo>
                    <a:pt x="1031271" y="51974"/>
                    <a:pt x="1096782" y="60427"/>
                    <a:pt x="1151726" y="70993"/>
                  </a:cubicBezTo>
                  <a:cubicBezTo>
                    <a:pt x="1153840" y="90013"/>
                    <a:pt x="1155953" y="98466"/>
                    <a:pt x="1155953" y="111145"/>
                  </a:cubicBezTo>
                  <a:lnTo>
                    <a:pt x="1155953" y="208355"/>
                  </a:lnTo>
                  <a:cubicBezTo>
                    <a:pt x="1122141" y="261186"/>
                    <a:pt x="1115801" y="307678"/>
                    <a:pt x="1117914" y="373189"/>
                  </a:cubicBezTo>
                  <a:cubicBezTo>
                    <a:pt x="1120027" y="417568"/>
                    <a:pt x="1098895" y="459833"/>
                    <a:pt x="1067196" y="493645"/>
                  </a:cubicBezTo>
                  <a:cubicBezTo>
                    <a:pt x="1048177" y="514777"/>
                    <a:pt x="1033384" y="529570"/>
                    <a:pt x="1016478" y="563382"/>
                  </a:cubicBezTo>
                  <a:cubicBezTo>
                    <a:pt x="1005912" y="586628"/>
                    <a:pt x="999572" y="605647"/>
                    <a:pt x="989006" y="624667"/>
                  </a:cubicBezTo>
                  <a:cubicBezTo>
                    <a:pt x="983723" y="638403"/>
                    <a:pt x="975269" y="644743"/>
                    <a:pt x="965495" y="646328"/>
                  </a:cubicBezTo>
                  <a:lnTo>
                    <a:pt x="959415" y="645000"/>
                  </a:lnTo>
                  <a:lnTo>
                    <a:pt x="880948" y="615551"/>
                  </a:lnTo>
                  <a:lnTo>
                    <a:pt x="856567" y="604576"/>
                  </a:lnTo>
                  <a:lnTo>
                    <a:pt x="773453" y="559156"/>
                  </a:lnTo>
                  <a:cubicBezTo>
                    <a:pt x="792472" y="576062"/>
                    <a:pt x="818360" y="588213"/>
                    <a:pt x="846625" y="600101"/>
                  </a:cubicBezTo>
                  <a:lnTo>
                    <a:pt x="856567" y="604576"/>
                  </a:lnTo>
                  <a:lnTo>
                    <a:pt x="867229" y="610403"/>
                  </a:lnTo>
                  <a:lnTo>
                    <a:pt x="880948" y="615551"/>
                  </a:lnTo>
                  <a:lnTo>
                    <a:pt x="934060" y="639460"/>
                  </a:lnTo>
                  <a:lnTo>
                    <a:pt x="959415" y="645000"/>
                  </a:lnTo>
                  <a:lnTo>
                    <a:pt x="978439" y="652139"/>
                  </a:lnTo>
                  <a:cubicBezTo>
                    <a:pt x="982666" y="654253"/>
                    <a:pt x="984779" y="658479"/>
                    <a:pt x="984779" y="662705"/>
                  </a:cubicBezTo>
                  <a:cubicBezTo>
                    <a:pt x="1001685" y="751463"/>
                    <a:pt x="965759" y="831766"/>
                    <a:pt x="955193" y="918410"/>
                  </a:cubicBezTo>
                  <a:cubicBezTo>
                    <a:pt x="953080" y="943769"/>
                    <a:pt x="944627" y="969128"/>
                    <a:pt x="938287" y="994487"/>
                  </a:cubicBezTo>
                  <a:cubicBezTo>
                    <a:pt x="925608" y="1002941"/>
                    <a:pt x="944627" y="1026186"/>
                    <a:pt x="921381" y="1030413"/>
                  </a:cubicBezTo>
                  <a:cubicBezTo>
                    <a:pt x="879116" y="943769"/>
                    <a:pt x="813605" y="871918"/>
                    <a:pt x="754433" y="797954"/>
                  </a:cubicBezTo>
                  <a:cubicBezTo>
                    <a:pt x="729075" y="768368"/>
                    <a:pt x="688922" y="749350"/>
                    <a:pt x="655111" y="728217"/>
                  </a:cubicBezTo>
                  <a:cubicBezTo>
                    <a:pt x="574806" y="677498"/>
                    <a:pt x="547334" y="595081"/>
                    <a:pt x="579033" y="508438"/>
                  </a:cubicBezTo>
                  <a:cubicBezTo>
                    <a:pt x="602279" y="451380"/>
                    <a:pt x="605945" y="374057"/>
                    <a:pt x="616511" y="312772"/>
                  </a:cubicBezTo>
                  <a:cubicBezTo>
                    <a:pt x="641870" y="325451"/>
                    <a:pt x="669903" y="366849"/>
                    <a:pt x="699489" y="333037"/>
                  </a:cubicBezTo>
                  <a:cubicBezTo>
                    <a:pt x="640318" y="333037"/>
                    <a:pt x="629751" y="320357"/>
                    <a:pt x="614958" y="265413"/>
                  </a:cubicBezTo>
                  <a:cubicBezTo>
                    <a:pt x="608619" y="242168"/>
                    <a:pt x="591712" y="225188"/>
                    <a:pt x="585372" y="197789"/>
                  </a:cubicBezTo>
                  <a:cubicBezTo>
                    <a:pt x="579033" y="170389"/>
                    <a:pt x="553673" y="130598"/>
                    <a:pt x="576920" y="101013"/>
                  </a:cubicBezTo>
                  <a:cubicBezTo>
                    <a:pt x="644544" y="98899"/>
                    <a:pt x="705828" y="136505"/>
                    <a:pt x="710055" y="229487"/>
                  </a:cubicBezTo>
                  <a:cubicBezTo>
                    <a:pt x="739641" y="212582"/>
                    <a:pt x="739641" y="185109"/>
                    <a:pt x="737527" y="157637"/>
                  </a:cubicBezTo>
                  <a:cubicBezTo>
                    <a:pt x="735414" y="128051"/>
                    <a:pt x="741754" y="109032"/>
                    <a:pt x="777680" y="115372"/>
                  </a:cubicBezTo>
                  <a:cubicBezTo>
                    <a:pt x="822058" y="123824"/>
                    <a:pt x="841077" y="96352"/>
                    <a:pt x="853757" y="60427"/>
                  </a:cubicBezTo>
                  <a:cubicBezTo>
                    <a:pt x="866436" y="19218"/>
                    <a:pt x="907645" y="-5348"/>
                    <a:pt x="946179" y="991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5599D201-C6A5-4966-B959-890F277D48AE}"/>
                </a:ext>
              </a:extLst>
            </p:cNvPr>
            <p:cNvGrpSpPr/>
            <p:nvPr/>
          </p:nvGrpSpPr>
          <p:grpSpPr>
            <a:xfrm>
              <a:off x="1314164" y="2864343"/>
              <a:ext cx="1013391" cy="285088"/>
              <a:chOff x="8963351" y="2835327"/>
              <a:chExt cx="1121835" cy="315595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23422A5-87C4-4E92-BBC8-D9967BDCEE19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DE1DBB40-045C-465C-B358-4975B107E3E8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F397A709-65AF-4565-B2E7-BE12FC86C827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8BCE44BC-CB35-4F30-A27A-6E4BFBDB649D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6FA11517-462A-4AA7-AFA0-18FC3AFC9231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C876EB5B-B9CF-4F5A-AE7C-5472F9B037D3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2FD2590-4B48-4D5D-A42F-0F6A2C56B63F}"/>
                </a:ext>
              </a:extLst>
            </p:cNvPr>
            <p:cNvSpPr/>
            <p:nvPr/>
          </p:nvSpPr>
          <p:spPr>
            <a:xfrm>
              <a:off x="1909694" y="1707401"/>
              <a:ext cx="217666" cy="1291202"/>
            </a:xfrm>
            <a:custGeom>
              <a:avLst/>
              <a:gdLst>
                <a:gd name="connsiteX0" fmla="*/ 200760 w 217666"/>
                <a:gd name="connsiteY0" fmla="*/ 1217238 h 1291202"/>
                <a:gd name="connsiteX1" fmla="*/ 217666 w 217666"/>
                <a:gd name="connsiteY1" fmla="*/ 1232030 h 1291202"/>
                <a:gd name="connsiteX2" fmla="*/ 202873 w 217666"/>
                <a:gd name="connsiteY2" fmla="*/ 1251050 h 1291202"/>
                <a:gd name="connsiteX3" fmla="*/ 183853 w 217666"/>
                <a:gd name="connsiteY3" fmla="*/ 1236257 h 1291202"/>
                <a:gd name="connsiteX4" fmla="*/ 200760 w 217666"/>
                <a:gd name="connsiteY4" fmla="*/ 1217238 h 1291202"/>
                <a:gd name="connsiteX5" fmla="*/ 188082 w 217666"/>
                <a:gd name="connsiteY5" fmla="*/ 929834 h 1291202"/>
                <a:gd name="connsiteX6" fmla="*/ 204988 w 217666"/>
                <a:gd name="connsiteY6" fmla="*/ 950967 h 1291202"/>
                <a:gd name="connsiteX7" fmla="*/ 181742 w 217666"/>
                <a:gd name="connsiteY7" fmla="*/ 969987 h 1291202"/>
                <a:gd name="connsiteX8" fmla="*/ 166949 w 217666"/>
                <a:gd name="connsiteY8" fmla="*/ 946740 h 1291202"/>
                <a:gd name="connsiteX9" fmla="*/ 188082 w 217666"/>
                <a:gd name="connsiteY9" fmla="*/ 929834 h 1291202"/>
                <a:gd name="connsiteX10" fmla="*/ 128909 w 217666"/>
                <a:gd name="connsiteY10" fmla="*/ 657225 h 1291202"/>
                <a:gd name="connsiteX11" fmla="*/ 141589 w 217666"/>
                <a:gd name="connsiteY11" fmla="*/ 674131 h 1291202"/>
                <a:gd name="connsiteX12" fmla="*/ 124682 w 217666"/>
                <a:gd name="connsiteY12" fmla="*/ 691037 h 1291202"/>
                <a:gd name="connsiteX13" fmla="*/ 109890 w 217666"/>
                <a:gd name="connsiteY13" fmla="*/ 672017 h 1291202"/>
                <a:gd name="connsiteX14" fmla="*/ 128909 w 217666"/>
                <a:gd name="connsiteY14" fmla="*/ 657225 h 1291202"/>
                <a:gd name="connsiteX15" fmla="*/ 69737 w 217666"/>
                <a:gd name="connsiteY15" fmla="*/ 623411 h 1291202"/>
                <a:gd name="connsiteX16" fmla="*/ 88757 w 217666"/>
                <a:gd name="connsiteY16" fmla="*/ 648770 h 1291202"/>
                <a:gd name="connsiteX17" fmla="*/ 120456 w 217666"/>
                <a:gd name="connsiteY17" fmla="*/ 828398 h 1291202"/>
                <a:gd name="connsiteX18" fmla="*/ 164834 w 217666"/>
                <a:gd name="connsiteY18" fmla="*/ 980552 h 1291202"/>
                <a:gd name="connsiteX19" fmla="*/ 173288 w 217666"/>
                <a:gd name="connsiteY19" fmla="*/ 1219351 h 1291202"/>
                <a:gd name="connsiteX20" fmla="*/ 147928 w 217666"/>
                <a:gd name="connsiteY20" fmla="*/ 1291202 h 1291202"/>
                <a:gd name="connsiteX21" fmla="*/ 137362 w 217666"/>
                <a:gd name="connsiteY21" fmla="*/ 1289088 h 1291202"/>
                <a:gd name="connsiteX22" fmla="*/ 158495 w 217666"/>
                <a:gd name="connsiteY22" fmla="*/ 1217238 h 1291202"/>
                <a:gd name="connsiteX23" fmla="*/ 150042 w 217666"/>
                <a:gd name="connsiteY23" fmla="*/ 980552 h 1291202"/>
                <a:gd name="connsiteX24" fmla="*/ 105663 w 217666"/>
                <a:gd name="connsiteY24" fmla="*/ 800925 h 1291202"/>
                <a:gd name="connsiteX25" fmla="*/ 69737 w 217666"/>
                <a:gd name="connsiteY25" fmla="*/ 623411 h 1291202"/>
                <a:gd name="connsiteX26" fmla="*/ 50719 w 217666"/>
                <a:gd name="connsiteY26" fmla="*/ 120456 h 1291202"/>
                <a:gd name="connsiteX27" fmla="*/ 67625 w 217666"/>
                <a:gd name="connsiteY27" fmla="*/ 137363 h 1291202"/>
                <a:gd name="connsiteX28" fmla="*/ 52832 w 217666"/>
                <a:gd name="connsiteY28" fmla="*/ 154269 h 1291202"/>
                <a:gd name="connsiteX29" fmla="*/ 33812 w 217666"/>
                <a:gd name="connsiteY29" fmla="*/ 139476 h 1291202"/>
                <a:gd name="connsiteX30" fmla="*/ 50719 w 217666"/>
                <a:gd name="connsiteY30" fmla="*/ 120456 h 1291202"/>
                <a:gd name="connsiteX31" fmla="*/ 8454 w 217666"/>
                <a:gd name="connsiteY31" fmla="*/ 0 h 1291202"/>
                <a:gd name="connsiteX32" fmla="*/ 10567 w 217666"/>
                <a:gd name="connsiteY32" fmla="*/ 99323 h 1291202"/>
                <a:gd name="connsiteX33" fmla="*/ 23247 w 217666"/>
                <a:gd name="connsiteY33" fmla="*/ 226119 h 1291202"/>
                <a:gd name="connsiteX34" fmla="*/ 42266 w 217666"/>
                <a:gd name="connsiteY34" fmla="*/ 460692 h 1291202"/>
                <a:gd name="connsiteX35" fmla="*/ 25360 w 217666"/>
                <a:gd name="connsiteY35" fmla="*/ 469144 h 1291202"/>
                <a:gd name="connsiteX36" fmla="*/ 2114 w 217666"/>
                <a:gd name="connsiteY36" fmla="*/ 109890 h 1291202"/>
                <a:gd name="connsiteX37" fmla="*/ 0 w 217666"/>
                <a:gd name="connsiteY37" fmla="*/ 29586 h 1291202"/>
                <a:gd name="connsiteX38" fmla="*/ 8454 w 217666"/>
                <a:gd name="connsiteY38" fmla="*/ 0 h 129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7666" h="1291202">
                  <a:moveTo>
                    <a:pt x="200760" y="1217238"/>
                  </a:moveTo>
                  <a:cubicBezTo>
                    <a:pt x="209213" y="1215124"/>
                    <a:pt x="215553" y="1221464"/>
                    <a:pt x="217666" y="1232030"/>
                  </a:cubicBezTo>
                  <a:cubicBezTo>
                    <a:pt x="217666" y="1242597"/>
                    <a:pt x="213440" y="1248937"/>
                    <a:pt x="202873" y="1251050"/>
                  </a:cubicBezTo>
                  <a:cubicBezTo>
                    <a:pt x="192307" y="1251050"/>
                    <a:pt x="185967" y="1244710"/>
                    <a:pt x="183853" y="1236257"/>
                  </a:cubicBezTo>
                  <a:cubicBezTo>
                    <a:pt x="183853" y="1225691"/>
                    <a:pt x="190194" y="1219351"/>
                    <a:pt x="200760" y="1217238"/>
                  </a:cubicBezTo>
                  <a:close/>
                  <a:moveTo>
                    <a:pt x="188082" y="929834"/>
                  </a:moveTo>
                  <a:cubicBezTo>
                    <a:pt x="198648" y="931948"/>
                    <a:pt x="207101" y="940401"/>
                    <a:pt x="204988" y="950967"/>
                  </a:cubicBezTo>
                  <a:cubicBezTo>
                    <a:pt x="204988" y="963647"/>
                    <a:pt x="196534" y="974214"/>
                    <a:pt x="181742" y="969987"/>
                  </a:cubicBezTo>
                  <a:cubicBezTo>
                    <a:pt x="169062" y="967873"/>
                    <a:pt x="164835" y="957307"/>
                    <a:pt x="166949" y="946740"/>
                  </a:cubicBezTo>
                  <a:cubicBezTo>
                    <a:pt x="169062" y="936174"/>
                    <a:pt x="175401" y="929834"/>
                    <a:pt x="188082" y="929834"/>
                  </a:cubicBezTo>
                  <a:close/>
                  <a:moveTo>
                    <a:pt x="128909" y="657225"/>
                  </a:moveTo>
                  <a:cubicBezTo>
                    <a:pt x="137362" y="659338"/>
                    <a:pt x="143702" y="665678"/>
                    <a:pt x="141589" y="674131"/>
                  </a:cubicBezTo>
                  <a:cubicBezTo>
                    <a:pt x="141589" y="684697"/>
                    <a:pt x="135249" y="691037"/>
                    <a:pt x="124682" y="691037"/>
                  </a:cubicBezTo>
                  <a:cubicBezTo>
                    <a:pt x="114116" y="688924"/>
                    <a:pt x="107776" y="684697"/>
                    <a:pt x="109890" y="672017"/>
                  </a:cubicBezTo>
                  <a:cubicBezTo>
                    <a:pt x="112003" y="661451"/>
                    <a:pt x="118343" y="655111"/>
                    <a:pt x="128909" y="657225"/>
                  </a:cubicBezTo>
                  <a:close/>
                  <a:moveTo>
                    <a:pt x="69737" y="623411"/>
                  </a:moveTo>
                  <a:cubicBezTo>
                    <a:pt x="86644" y="623411"/>
                    <a:pt x="86644" y="636091"/>
                    <a:pt x="88757" y="648770"/>
                  </a:cubicBezTo>
                  <a:cubicBezTo>
                    <a:pt x="103550" y="707942"/>
                    <a:pt x="122569" y="765000"/>
                    <a:pt x="120456" y="828398"/>
                  </a:cubicBezTo>
                  <a:cubicBezTo>
                    <a:pt x="118343" y="879116"/>
                    <a:pt x="139476" y="931948"/>
                    <a:pt x="164834" y="980552"/>
                  </a:cubicBezTo>
                  <a:cubicBezTo>
                    <a:pt x="204987" y="1058743"/>
                    <a:pt x="224007" y="1136933"/>
                    <a:pt x="173288" y="1219351"/>
                  </a:cubicBezTo>
                  <a:cubicBezTo>
                    <a:pt x="160608" y="1240483"/>
                    <a:pt x="156382" y="1267956"/>
                    <a:pt x="147928" y="1291202"/>
                  </a:cubicBezTo>
                  <a:cubicBezTo>
                    <a:pt x="143702" y="1291202"/>
                    <a:pt x="141589" y="1289088"/>
                    <a:pt x="137362" y="1289088"/>
                  </a:cubicBezTo>
                  <a:cubicBezTo>
                    <a:pt x="143702" y="1265843"/>
                    <a:pt x="145815" y="1238370"/>
                    <a:pt x="158495" y="1217238"/>
                  </a:cubicBezTo>
                  <a:cubicBezTo>
                    <a:pt x="207100" y="1134820"/>
                    <a:pt x="188081" y="1056630"/>
                    <a:pt x="150042" y="980552"/>
                  </a:cubicBezTo>
                  <a:cubicBezTo>
                    <a:pt x="122569" y="923494"/>
                    <a:pt x="101436" y="864323"/>
                    <a:pt x="105663" y="800925"/>
                  </a:cubicBezTo>
                  <a:cubicBezTo>
                    <a:pt x="109890" y="739640"/>
                    <a:pt x="73964" y="684696"/>
                    <a:pt x="69737" y="623411"/>
                  </a:cubicBezTo>
                  <a:close/>
                  <a:moveTo>
                    <a:pt x="50719" y="120456"/>
                  </a:moveTo>
                  <a:cubicBezTo>
                    <a:pt x="61286" y="120456"/>
                    <a:pt x="67625" y="126797"/>
                    <a:pt x="67625" y="137363"/>
                  </a:cubicBezTo>
                  <a:cubicBezTo>
                    <a:pt x="67625" y="147930"/>
                    <a:pt x="63399" y="154269"/>
                    <a:pt x="52832" y="154269"/>
                  </a:cubicBezTo>
                  <a:cubicBezTo>
                    <a:pt x="42266" y="154269"/>
                    <a:pt x="35926" y="150043"/>
                    <a:pt x="33812" y="139476"/>
                  </a:cubicBezTo>
                  <a:cubicBezTo>
                    <a:pt x="33812" y="128910"/>
                    <a:pt x="40153" y="124683"/>
                    <a:pt x="50719" y="120456"/>
                  </a:cubicBezTo>
                  <a:close/>
                  <a:moveTo>
                    <a:pt x="8454" y="0"/>
                  </a:moveTo>
                  <a:cubicBezTo>
                    <a:pt x="8454" y="35926"/>
                    <a:pt x="10567" y="63399"/>
                    <a:pt x="10567" y="99323"/>
                  </a:cubicBezTo>
                  <a:cubicBezTo>
                    <a:pt x="12681" y="139476"/>
                    <a:pt x="21133" y="190194"/>
                    <a:pt x="23247" y="226119"/>
                  </a:cubicBezTo>
                  <a:cubicBezTo>
                    <a:pt x="27474" y="291631"/>
                    <a:pt x="42266" y="458578"/>
                    <a:pt x="42266" y="460692"/>
                  </a:cubicBezTo>
                  <a:cubicBezTo>
                    <a:pt x="33814" y="462805"/>
                    <a:pt x="33814" y="464917"/>
                    <a:pt x="25360" y="469144"/>
                  </a:cubicBezTo>
                  <a:cubicBezTo>
                    <a:pt x="6341" y="350802"/>
                    <a:pt x="10567" y="221893"/>
                    <a:pt x="2114" y="109890"/>
                  </a:cubicBezTo>
                  <a:cubicBezTo>
                    <a:pt x="-2113" y="80305"/>
                    <a:pt x="2114" y="54945"/>
                    <a:pt x="0" y="29586"/>
                  </a:cubicBezTo>
                  <a:cubicBezTo>
                    <a:pt x="4227" y="10566"/>
                    <a:pt x="4227" y="14793"/>
                    <a:pt x="845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BC98623-EAFF-4CDC-89D6-DD93F6B99ED2}"/>
                </a:ext>
              </a:extLst>
            </p:cNvPr>
            <p:cNvSpPr/>
            <p:nvPr/>
          </p:nvSpPr>
          <p:spPr>
            <a:xfrm>
              <a:off x="971407" y="764890"/>
              <a:ext cx="1967442" cy="1883145"/>
            </a:xfrm>
            <a:custGeom>
              <a:avLst/>
              <a:gdLst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889252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9548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4039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967442" h="1883145">
                  <a:moveTo>
                    <a:pt x="16907" y="1749777"/>
                  </a:moveTo>
                  <a:cubicBezTo>
                    <a:pt x="31699" y="1787817"/>
                    <a:pt x="40152" y="1808949"/>
                    <a:pt x="59172" y="1832195"/>
                  </a:cubicBezTo>
                  <a:cubicBezTo>
                    <a:pt x="97211" y="1880800"/>
                    <a:pt x="133136" y="1874460"/>
                    <a:pt x="173288" y="1857554"/>
                  </a:cubicBezTo>
                  <a:cubicBezTo>
                    <a:pt x="224007" y="1838535"/>
                    <a:pt x="270498" y="1823741"/>
                    <a:pt x="323329" y="1817402"/>
                  </a:cubicBezTo>
                  <a:cubicBezTo>
                    <a:pt x="338122" y="1815289"/>
                    <a:pt x="350802" y="1813175"/>
                    <a:pt x="359255" y="1811062"/>
                  </a:cubicBezTo>
                  <a:cubicBezTo>
                    <a:pt x="344462" y="1827968"/>
                    <a:pt x="350802" y="1838535"/>
                    <a:pt x="346576" y="1851215"/>
                  </a:cubicBezTo>
                  <a:cubicBezTo>
                    <a:pt x="348689" y="1830082"/>
                    <a:pt x="346576" y="1821629"/>
                    <a:pt x="327556" y="1825855"/>
                  </a:cubicBezTo>
                  <a:cubicBezTo>
                    <a:pt x="270498" y="1838535"/>
                    <a:pt x="228232" y="1851215"/>
                    <a:pt x="177515" y="1872347"/>
                  </a:cubicBezTo>
                  <a:cubicBezTo>
                    <a:pt x="145816" y="1882914"/>
                    <a:pt x="92984" y="1899820"/>
                    <a:pt x="50719" y="1842761"/>
                  </a:cubicBezTo>
                  <a:cubicBezTo>
                    <a:pt x="31699" y="1815289"/>
                    <a:pt x="27473" y="1804723"/>
                    <a:pt x="12680" y="1779363"/>
                  </a:cubicBezTo>
                  <a:cubicBezTo>
                    <a:pt x="8453" y="1768797"/>
                    <a:pt x="10566" y="1762457"/>
                    <a:pt x="0" y="1751891"/>
                  </a:cubicBezTo>
                  <a:cubicBezTo>
                    <a:pt x="12680" y="1751891"/>
                    <a:pt x="12680" y="1751891"/>
                    <a:pt x="16907" y="1749777"/>
                  </a:cubicBezTo>
                  <a:close/>
                  <a:moveTo>
                    <a:pt x="1572262" y="1487733"/>
                  </a:moveTo>
                  <a:cubicBezTo>
                    <a:pt x="1576489" y="1508866"/>
                    <a:pt x="1606075" y="1527886"/>
                    <a:pt x="1587056" y="1536339"/>
                  </a:cubicBezTo>
                  <a:cubicBezTo>
                    <a:pt x="1563810" y="1549018"/>
                    <a:pt x="1559583" y="1525773"/>
                    <a:pt x="1532111" y="1513093"/>
                  </a:cubicBezTo>
                  <a:cubicBezTo>
                    <a:pt x="1525770" y="1510980"/>
                    <a:pt x="1519431" y="1504640"/>
                    <a:pt x="1515204" y="1500413"/>
                  </a:cubicBezTo>
                  <a:cubicBezTo>
                    <a:pt x="1519431" y="1500413"/>
                    <a:pt x="1529997" y="1502526"/>
                    <a:pt x="1532111" y="1502526"/>
                  </a:cubicBezTo>
                  <a:cubicBezTo>
                    <a:pt x="1540563" y="1504640"/>
                    <a:pt x="1561696" y="1534225"/>
                    <a:pt x="1580716" y="1529998"/>
                  </a:cubicBezTo>
                  <a:cubicBezTo>
                    <a:pt x="1593395" y="1527886"/>
                    <a:pt x="1557469" y="1494074"/>
                    <a:pt x="1572262" y="1487733"/>
                  </a:cubicBezTo>
                  <a:close/>
                  <a:moveTo>
                    <a:pt x="1697209" y="1483508"/>
                  </a:moveTo>
                  <a:cubicBezTo>
                    <a:pt x="1700114" y="1485093"/>
                    <a:pt x="1703284" y="1487734"/>
                    <a:pt x="1709624" y="1487734"/>
                  </a:cubicBezTo>
                  <a:cubicBezTo>
                    <a:pt x="1699057" y="1496188"/>
                    <a:pt x="1694831" y="1502527"/>
                    <a:pt x="1682151" y="1510981"/>
                  </a:cubicBezTo>
                  <a:cubicBezTo>
                    <a:pt x="1639886" y="1540566"/>
                    <a:pt x="1644113" y="1542680"/>
                    <a:pt x="1625093" y="1489848"/>
                  </a:cubicBezTo>
                  <a:cubicBezTo>
                    <a:pt x="1639886" y="1489848"/>
                    <a:pt x="1633546" y="1487734"/>
                    <a:pt x="1646226" y="1487734"/>
                  </a:cubicBezTo>
                  <a:cubicBezTo>
                    <a:pt x="1641999" y="1496188"/>
                    <a:pt x="1635659" y="1494074"/>
                    <a:pt x="1644113" y="1508867"/>
                  </a:cubicBezTo>
                  <a:cubicBezTo>
                    <a:pt x="1648340" y="1517320"/>
                    <a:pt x="1658906" y="1515207"/>
                    <a:pt x="1667358" y="1508867"/>
                  </a:cubicBezTo>
                  <a:cubicBezTo>
                    <a:pt x="1673698" y="1502527"/>
                    <a:pt x="1684264" y="1496188"/>
                    <a:pt x="1686378" y="1485621"/>
                  </a:cubicBezTo>
                  <a:cubicBezTo>
                    <a:pt x="1691661" y="1481395"/>
                    <a:pt x="1694303" y="1481923"/>
                    <a:pt x="1697209" y="1483508"/>
                  </a:cubicBezTo>
                  <a:close/>
                  <a:moveTo>
                    <a:pt x="1800494" y="1459997"/>
                  </a:moveTo>
                  <a:cubicBezTo>
                    <a:pt x="1802608" y="1461318"/>
                    <a:pt x="1804721" y="1463432"/>
                    <a:pt x="1808947" y="1462375"/>
                  </a:cubicBezTo>
                  <a:cubicBezTo>
                    <a:pt x="1800495" y="1470829"/>
                    <a:pt x="1796268" y="1477168"/>
                    <a:pt x="1787814" y="1485621"/>
                  </a:cubicBezTo>
                  <a:cubicBezTo>
                    <a:pt x="1756115" y="1515207"/>
                    <a:pt x="1760342" y="1517320"/>
                    <a:pt x="1745549" y="1464488"/>
                  </a:cubicBezTo>
                  <a:lnTo>
                    <a:pt x="1762456" y="1464488"/>
                  </a:lnTo>
                  <a:cubicBezTo>
                    <a:pt x="1758229" y="1472942"/>
                    <a:pt x="1754003" y="1470829"/>
                    <a:pt x="1760342" y="1485621"/>
                  </a:cubicBezTo>
                  <a:cubicBezTo>
                    <a:pt x="1764569" y="1494074"/>
                    <a:pt x="1770909" y="1491961"/>
                    <a:pt x="1777248" y="1485621"/>
                  </a:cubicBezTo>
                  <a:cubicBezTo>
                    <a:pt x="1783589" y="1479281"/>
                    <a:pt x="1789928" y="1472942"/>
                    <a:pt x="1792041" y="1462375"/>
                  </a:cubicBezTo>
                  <a:cubicBezTo>
                    <a:pt x="1796268" y="1458148"/>
                    <a:pt x="1798381" y="1458677"/>
                    <a:pt x="1800494" y="1459997"/>
                  </a:cubicBezTo>
                  <a:close/>
                  <a:moveTo>
                    <a:pt x="1187122" y="1428033"/>
                  </a:moveTo>
                  <a:cubicBezTo>
                    <a:pt x="1208783" y="1428033"/>
                    <a:pt x="1230972" y="1431732"/>
                    <a:pt x="1255275" y="1439128"/>
                  </a:cubicBezTo>
                  <a:cubicBezTo>
                    <a:pt x="1246822" y="1443355"/>
                    <a:pt x="1238369" y="1449695"/>
                    <a:pt x="1227802" y="1456034"/>
                  </a:cubicBezTo>
                  <a:cubicBezTo>
                    <a:pt x="1198217" y="1420109"/>
                    <a:pt x="1158065" y="1451808"/>
                    <a:pt x="1122139" y="1439128"/>
                  </a:cubicBezTo>
                  <a:cubicBezTo>
                    <a:pt x="1144329" y="1431732"/>
                    <a:pt x="1165461" y="1428033"/>
                    <a:pt x="1187122" y="1428033"/>
                  </a:cubicBezTo>
                  <a:close/>
                  <a:moveTo>
                    <a:pt x="1923328" y="1407165"/>
                  </a:moveTo>
                  <a:cubicBezTo>
                    <a:pt x="1932045" y="1407429"/>
                    <a:pt x="1938913" y="1413769"/>
                    <a:pt x="1942084" y="1430675"/>
                  </a:cubicBezTo>
                  <a:cubicBezTo>
                    <a:pt x="1946309" y="1447581"/>
                    <a:pt x="1958990" y="1443355"/>
                    <a:pt x="1967442" y="1447581"/>
                  </a:cubicBezTo>
                  <a:cubicBezTo>
                    <a:pt x="1925177" y="1460260"/>
                    <a:pt x="1895592" y="1487734"/>
                    <a:pt x="1868120" y="1517319"/>
                  </a:cubicBezTo>
                  <a:cubicBezTo>
                    <a:pt x="1770909" y="1620869"/>
                    <a:pt x="1652567" y="1699059"/>
                    <a:pt x="1544791" y="1792043"/>
                  </a:cubicBezTo>
                  <a:cubicBezTo>
                    <a:pt x="1513092" y="1819515"/>
                    <a:pt x="1477166" y="1834308"/>
                    <a:pt x="1441240" y="1851214"/>
                  </a:cubicBezTo>
                  <a:lnTo>
                    <a:pt x="1432787" y="1842761"/>
                  </a:lnTo>
                  <a:cubicBezTo>
                    <a:pt x="1430674" y="1819515"/>
                    <a:pt x="1438584" y="1844824"/>
                    <a:pt x="1475503" y="1819326"/>
                  </a:cubicBezTo>
                  <a:cubicBezTo>
                    <a:pt x="1512422" y="1793828"/>
                    <a:pt x="1581211" y="1749726"/>
                    <a:pt x="1654300" y="1689775"/>
                  </a:cubicBezTo>
                  <a:cubicBezTo>
                    <a:pt x="1727389" y="1629824"/>
                    <a:pt x="1833735" y="1535697"/>
                    <a:pt x="1914039" y="1459620"/>
                  </a:cubicBezTo>
                  <a:cubicBezTo>
                    <a:pt x="1930945" y="1442714"/>
                    <a:pt x="1912498" y="1434902"/>
                    <a:pt x="1893478" y="1420109"/>
                  </a:cubicBezTo>
                  <a:cubicBezTo>
                    <a:pt x="1904044" y="1412712"/>
                    <a:pt x="1914611" y="1406901"/>
                    <a:pt x="1923328" y="1407165"/>
                  </a:cubicBezTo>
                  <a:close/>
                  <a:moveTo>
                    <a:pt x="1238469" y="1382533"/>
                  </a:moveTo>
                  <a:cubicBezTo>
                    <a:pt x="1246889" y="1381675"/>
                    <a:pt x="1254616" y="1381807"/>
                    <a:pt x="1261880" y="1382599"/>
                  </a:cubicBezTo>
                  <a:cubicBezTo>
                    <a:pt x="1276408" y="1384184"/>
                    <a:pt x="1289088" y="1388410"/>
                    <a:pt x="1301768" y="1392637"/>
                  </a:cubicBezTo>
                  <a:cubicBezTo>
                    <a:pt x="1303881" y="1398977"/>
                    <a:pt x="1301768" y="1403204"/>
                    <a:pt x="1301768" y="1409543"/>
                  </a:cubicBezTo>
                  <a:cubicBezTo>
                    <a:pt x="1278521" y="1394750"/>
                    <a:pt x="1251049" y="1390523"/>
                    <a:pt x="1210896" y="1388410"/>
                  </a:cubicBezTo>
                  <a:cubicBezTo>
                    <a:pt x="1220935" y="1385241"/>
                    <a:pt x="1230048" y="1383392"/>
                    <a:pt x="1238469" y="1382533"/>
                  </a:cubicBezTo>
                  <a:close/>
                  <a:moveTo>
                    <a:pt x="657224" y="128910"/>
                  </a:moveTo>
                  <a:cubicBezTo>
                    <a:pt x="672017" y="133136"/>
                    <a:pt x="661450" y="141589"/>
                    <a:pt x="659336" y="147929"/>
                  </a:cubicBezTo>
                  <a:cubicBezTo>
                    <a:pt x="655111" y="164835"/>
                    <a:pt x="684696" y="177514"/>
                    <a:pt x="663563" y="196534"/>
                  </a:cubicBezTo>
                  <a:cubicBezTo>
                    <a:pt x="646657" y="185968"/>
                    <a:pt x="648770" y="164835"/>
                    <a:pt x="636091" y="152155"/>
                  </a:cubicBezTo>
                  <a:cubicBezTo>
                    <a:pt x="629751" y="145815"/>
                    <a:pt x="633978" y="137363"/>
                    <a:pt x="640317" y="133136"/>
                  </a:cubicBezTo>
                  <a:cubicBezTo>
                    <a:pt x="644544" y="131022"/>
                    <a:pt x="652997" y="126797"/>
                    <a:pt x="657224" y="128910"/>
                  </a:cubicBezTo>
                  <a:close/>
                  <a:moveTo>
                    <a:pt x="589599" y="31698"/>
                  </a:moveTo>
                  <a:cubicBezTo>
                    <a:pt x="595938" y="38038"/>
                    <a:pt x="595938" y="38038"/>
                    <a:pt x="598052" y="42264"/>
                  </a:cubicBezTo>
                  <a:cubicBezTo>
                    <a:pt x="560013" y="112003"/>
                    <a:pt x="625525" y="116229"/>
                    <a:pt x="642430" y="224006"/>
                  </a:cubicBezTo>
                  <a:cubicBezTo>
                    <a:pt x="644543" y="240912"/>
                    <a:pt x="661449" y="259930"/>
                    <a:pt x="678356" y="262044"/>
                  </a:cubicBezTo>
                  <a:cubicBezTo>
                    <a:pt x="688923" y="264157"/>
                    <a:pt x="699489" y="266271"/>
                    <a:pt x="710055" y="266271"/>
                  </a:cubicBezTo>
                  <a:cubicBezTo>
                    <a:pt x="731188" y="266271"/>
                    <a:pt x="693148" y="287403"/>
                    <a:pt x="682582" y="283177"/>
                  </a:cubicBezTo>
                  <a:cubicBezTo>
                    <a:pt x="663563" y="276837"/>
                    <a:pt x="648770" y="268384"/>
                    <a:pt x="642430" y="264157"/>
                  </a:cubicBezTo>
                  <a:cubicBezTo>
                    <a:pt x="633977" y="259930"/>
                    <a:pt x="633977" y="316989"/>
                    <a:pt x="629751" y="340235"/>
                  </a:cubicBezTo>
                  <a:cubicBezTo>
                    <a:pt x="623411" y="374047"/>
                    <a:pt x="617071" y="390953"/>
                    <a:pt x="606505" y="420539"/>
                  </a:cubicBezTo>
                  <a:cubicBezTo>
                    <a:pt x="602278" y="412085"/>
                    <a:pt x="608619" y="420539"/>
                    <a:pt x="598052" y="414199"/>
                  </a:cubicBezTo>
                  <a:cubicBezTo>
                    <a:pt x="619185" y="352914"/>
                    <a:pt x="627637" y="300083"/>
                    <a:pt x="627637" y="238798"/>
                  </a:cubicBezTo>
                  <a:cubicBezTo>
                    <a:pt x="627637" y="213439"/>
                    <a:pt x="623411" y="177514"/>
                    <a:pt x="610731" y="158494"/>
                  </a:cubicBezTo>
                  <a:cubicBezTo>
                    <a:pt x="570579" y="103549"/>
                    <a:pt x="568466" y="80304"/>
                    <a:pt x="589599" y="31698"/>
                  </a:cubicBezTo>
                  <a:close/>
                  <a:moveTo>
                    <a:pt x="1177085" y="0"/>
                  </a:moveTo>
                  <a:cubicBezTo>
                    <a:pt x="1177085" y="52831"/>
                    <a:pt x="1187652" y="95097"/>
                    <a:pt x="1177085" y="147928"/>
                  </a:cubicBezTo>
                  <a:cubicBezTo>
                    <a:pt x="1139047" y="204987"/>
                    <a:pt x="1141160" y="270497"/>
                    <a:pt x="1134820" y="333895"/>
                  </a:cubicBezTo>
                  <a:cubicBezTo>
                    <a:pt x="1128480" y="380387"/>
                    <a:pt x="1101008" y="416313"/>
                    <a:pt x="1071422" y="452238"/>
                  </a:cubicBezTo>
                  <a:cubicBezTo>
                    <a:pt x="1060856" y="467031"/>
                    <a:pt x="1039723" y="498730"/>
                    <a:pt x="1039723" y="498730"/>
                  </a:cubicBezTo>
                  <a:cubicBezTo>
                    <a:pt x="1033384" y="513522"/>
                    <a:pt x="1016478" y="551562"/>
                    <a:pt x="1005911" y="576920"/>
                  </a:cubicBezTo>
                  <a:cubicBezTo>
                    <a:pt x="999571" y="591713"/>
                    <a:pt x="982665" y="598053"/>
                    <a:pt x="967872" y="593827"/>
                  </a:cubicBezTo>
                  <a:cubicBezTo>
                    <a:pt x="889682" y="566354"/>
                    <a:pt x="811491" y="532542"/>
                    <a:pt x="750206" y="471257"/>
                  </a:cubicBezTo>
                  <a:cubicBezTo>
                    <a:pt x="807264" y="515636"/>
                    <a:pt x="910815" y="562128"/>
                    <a:pt x="976325" y="585374"/>
                  </a:cubicBezTo>
                  <a:cubicBezTo>
                    <a:pt x="991118" y="589600"/>
                    <a:pt x="1010137" y="532542"/>
                    <a:pt x="1029157" y="500843"/>
                  </a:cubicBezTo>
                  <a:cubicBezTo>
                    <a:pt x="1029157" y="500843"/>
                    <a:pt x="1058743" y="456465"/>
                    <a:pt x="1069309" y="443785"/>
                  </a:cubicBezTo>
                  <a:cubicBezTo>
                    <a:pt x="1179198" y="319103"/>
                    <a:pt x="1094668" y="281064"/>
                    <a:pt x="1168632" y="145815"/>
                  </a:cubicBezTo>
                  <a:cubicBezTo>
                    <a:pt x="1172859" y="90871"/>
                    <a:pt x="1168632" y="57058"/>
                    <a:pt x="1164406" y="12680"/>
                  </a:cubicBezTo>
                  <a:cubicBezTo>
                    <a:pt x="1174972" y="6341"/>
                    <a:pt x="1166519" y="6341"/>
                    <a:pt x="1177085" y="0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3F4ADAC-92C6-4948-B0A3-7EAC3315C5C2}"/>
                </a:ext>
              </a:extLst>
            </p:cNvPr>
            <p:cNvSpPr/>
            <p:nvPr/>
          </p:nvSpPr>
          <p:spPr>
            <a:xfrm>
              <a:off x="1801118" y="1230989"/>
              <a:ext cx="1521545" cy="1141159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tx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0091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A2DC3C4-7C17-4880-A242-06A06AB002DD}"/>
              </a:ext>
            </a:extLst>
          </p:cNvPr>
          <p:cNvCxnSpPr>
            <a:cxnSpLocks/>
          </p:cNvCxnSpPr>
          <p:nvPr/>
        </p:nvCxnSpPr>
        <p:spPr>
          <a:xfrm flipV="1">
            <a:off x="914400" y="3289377"/>
            <a:ext cx="10457895" cy="3217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1">
            <a:extLst>
              <a:ext uri="{FF2B5EF4-FFF2-40B4-BE49-F238E27FC236}">
                <a16:creationId xmlns:a16="http://schemas.microsoft.com/office/drawing/2014/main" id="{B92ACE7B-B3B5-4636-A18E-C2ECDA8C7D05}"/>
              </a:ext>
            </a:extLst>
          </p:cNvPr>
          <p:cNvSpPr/>
          <p:nvPr/>
        </p:nvSpPr>
        <p:spPr>
          <a:xfrm>
            <a:off x="2678142" y="3110186"/>
            <a:ext cx="1260000" cy="432000"/>
          </a:xfrm>
          <a:prstGeom prst="rect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직사각형 1">
            <a:extLst>
              <a:ext uri="{FF2B5EF4-FFF2-40B4-BE49-F238E27FC236}">
                <a16:creationId xmlns:a16="http://schemas.microsoft.com/office/drawing/2014/main" id="{29ACF6B6-D579-4BB3-B170-5828A85AD2AC}"/>
              </a:ext>
            </a:extLst>
          </p:cNvPr>
          <p:cNvSpPr/>
          <p:nvPr/>
        </p:nvSpPr>
        <p:spPr>
          <a:xfrm>
            <a:off x="4370803" y="3094876"/>
            <a:ext cx="1260000" cy="432000"/>
          </a:xfrm>
          <a:prstGeom prst="rect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o-RO" altLang="ko-KR" b="1" dirty="0">
                <a:solidFill>
                  <a:srgbClr val="002060"/>
                </a:solidFill>
                <a:latin typeface="Arial Black" panose="020B0A04020102020204" pitchFamily="34" charset="0"/>
                <a:cs typeface="Arial" pitchFamily="34" charset="0"/>
              </a:rPr>
              <a:t>3.1</a:t>
            </a:r>
            <a:endParaRPr lang="ko-KR" altLang="en-US" b="1" dirty="0">
              <a:solidFill>
                <a:srgbClr val="00206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8594BA07-3FCC-4A59-BD83-2C29CFC610E0}"/>
              </a:ext>
            </a:extLst>
          </p:cNvPr>
          <p:cNvSpPr/>
          <p:nvPr/>
        </p:nvSpPr>
        <p:spPr>
          <a:xfrm>
            <a:off x="9625984" y="3130191"/>
            <a:ext cx="1260000" cy="432000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직사각형 1">
            <a:extLst>
              <a:ext uri="{FF2B5EF4-FFF2-40B4-BE49-F238E27FC236}">
                <a16:creationId xmlns:a16="http://schemas.microsoft.com/office/drawing/2014/main" id="{F758BE5F-122B-440B-B099-B030C82EB75D}"/>
              </a:ext>
            </a:extLst>
          </p:cNvPr>
          <p:cNvSpPr/>
          <p:nvPr/>
        </p:nvSpPr>
        <p:spPr>
          <a:xfrm>
            <a:off x="7833844" y="3073377"/>
            <a:ext cx="1260000" cy="432000"/>
          </a:xfrm>
          <a:prstGeom prst="rect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o-RO" altLang="ko-KR" b="1" dirty="0">
                <a:solidFill>
                  <a:srgbClr val="002060"/>
                </a:solidFill>
                <a:latin typeface="Arial Black" panose="020B0A04020102020204" pitchFamily="34" charset="0"/>
                <a:cs typeface="Arial" pitchFamily="34" charset="0"/>
              </a:rPr>
              <a:t>4.1 4.2</a:t>
            </a:r>
            <a:endParaRPr lang="ko-KR" altLang="en-US" b="1" dirty="0">
              <a:solidFill>
                <a:srgbClr val="00206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0" name="직사각형 1">
            <a:extLst>
              <a:ext uri="{FF2B5EF4-FFF2-40B4-BE49-F238E27FC236}">
                <a16:creationId xmlns:a16="http://schemas.microsoft.com/office/drawing/2014/main" id="{06A8B532-6891-4AC0-ADBD-F8D1E8E98DD8}"/>
              </a:ext>
            </a:extLst>
          </p:cNvPr>
          <p:cNvSpPr/>
          <p:nvPr/>
        </p:nvSpPr>
        <p:spPr>
          <a:xfrm>
            <a:off x="6041704" y="3099115"/>
            <a:ext cx="1260000" cy="432000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o-RO" altLang="ko-KR" b="1" dirty="0">
                <a:solidFill>
                  <a:srgbClr val="002060"/>
                </a:solidFill>
                <a:latin typeface="Arial Black" panose="020B0A04020102020204" pitchFamily="34" charset="0"/>
                <a:cs typeface="Arial" pitchFamily="34" charset="0"/>
              </a:rPr>
              <a:t>3.1 3.2</a:t>
            </a:r>
            <a:endParaRPr lang="ko-KR" altLang="en-US" b="1" dirty="0">
              <a:solidFill>
                <a:srgbClr val="00206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DA0178FB-7D06-4C3C-ACCB-03B259D59EBB}"/>
              </a:ext>
            </a:extLst>
          </p:cNvPr>
          <p:cNvSpPr/>
          <p:nvPr/>
        </p:nvSpPr>
        <p:spPr>
          <a:xfrm>
            <a:off x="8289451" y="2649461"/>
            <a:ext cx="348786" cy="3009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933FA616-462C-483F-9411-12D6ED75C7AF}"/>
              </a:ext>
            </a:extLst>
          </p:cNvPr>
          <p:cNvSpPr/>
          <p:nvPr/>
        </p:nvSpPr>
        <p:spPr>
          <a:xfrm>
            <a:off x="4737774" y="2574619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9843331" y="2394301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17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696938" y="2307295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18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1668820" y="2351841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직사각형 1">
            <a:extLst>
              <a:ext uri="{FF2B5EF4-FFF2-40B4-BE49-F238E27FC236}">
                <a16:creationId xmlns:a16="http://schemas.microsoft.com/office/drawing/2014/main" id="{77E8F181-5F5E-4D65-8487-1360A287CE25}"/>
              </a:ext>
            </a:extLst>
          </p:cNvPr>
          <p:cNvSpPr/>
          <p:nvPr/>
        </p:nvSpPr>
        <p:spPr>
          <a:xfrm>
            <a:off x="1185888" y="3099115"/>
            <a:ext cx="1260000" cy="432000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0357EA-0511-4DB7-BFDF-3946BB8DF4EA}"/>
              </a:ext>
            </a:extLst>
          </p:cNvPr>
          <p:cNvSpPr txBox="1"/>
          <p:nvPr/>
        </p:nvSpPr>
        <p:spPr>
          <a:xfrm>
            <a:off x="1961965" y="1855433"/>
            <a:ext cx="6604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            </a:t>
            </a:r>
            <a:r>
              <a:rPr lang="ro-RO" b="1" dirty="0">
                <a:solidFill>
                  <a:schemeClr val="tx1"/>
                </a:solidFill>
                <a:highlight>
                  <a:srgbClr val="000080"/>
                </a:highlight>
                <a:latin typeface="Arial Black" panose="020B0A04020102020204" pitchFamily="34" charset="0"/>
              </a:rPr>
              <a:t>ACTIVITĂȚI DE ÎNVĂȚARE ȘI EVALUARE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3A300D-A01F-4EE2-880B-EDB29E17C939}"/>
              </a:ext>
            </a:extLst>
          </p:cNvPr>
          <p:cNvSpPr txBox="1"/>
          <p:nvPr/>
        </p:nvSpPr>
        <p:spPr>
          <a:xfrm>
            <a:off x="923278" y="3721377"/>
            <a:ext cx="140889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ro-RO" sz="1200" b="1" dirty="0">
                <a:solidFill>
                  <a:schemeClr val="tx1"/>
                </a:solidFill>
                <a:highlight>
                  <a:srgbClr val="000080"/>
                </a:highlight>
                <a:latin typeface="Arial Black" panose="020B0A04020102020204" pitchFamily="34" charset="0"/>
              </a:rPr>
              <a:t>exerciții de localizare pe hartă și descrierea unor elemente observabile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E7F92D-08B9-4F51-BB80-6D297F88E9C6}"/>
              </a:ext>
            </a:extLst>
          </p:cNvPr>
          <p:cNvSpPr txBox="1"/>
          <p:nvPr/>
        </p:nvSpPr>
        <p:spPr>
          <a:xfrm>
            <a:off x="6041704" y="3613212"/>
            <a:ext cx="126000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ro-RO" sz="1100" b="1" dirty="0">
                <a:highlight>
                  <a:srgbClr val="000080"/>
                </a:highlight>
                <a:latin typeface="Arial Black" panose="020B0A04020102020204" pitchFamily="34" charset="0"/>
              </a:rPr>
              <a:t>exerciții de analiză comparativă a faptelor istorice din perspectivă temporală și spațială în contexte diferite de comunicare</a:t>
            </a:r>
          </a:p>
          <a:p>
            <a:r>
              <a:rPr lang="ro-RO" sz="1100" b="1" dirty="0">
                <a:highlight>
                  <a:srgbClr val="000080"/>
                </a:highlight>
                <a:latin typeface="Arial Black" panose="020B0A04020102020204" pitchFamily="34" charset="0"/>
                <a:cs typeface="Times New Roman" panose="02020603050405020304" pitchFamily="18" charset="0"/>
              </a:rPr>
              <a:t>●realizarea unor fișe biografice</a:t>
            </a:r>
            <a:endParaRPr lang="ro-RO" sz="1100" b="1" dirty="0">
              <a:highlight>
                <a:srgbClr val="000080"/>
              </a:highlight>
              <a:latin typeface="Arial Black" panose="020B0A040201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BC0EB5-9809-4A79-8883-31A0BF72BF5A}"/>
              </a:ext>
            </a:extLst>
          </p:cNvPr>
          <p:cNvSpPr txBox="1"/>
          <p:nvPr/>
        </p:nvSpPr>
        <p:spPr>
          <a:xfrm>
            <a:off x="7748700" y="3735990"/>
            <a:ext cx="1724509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ro-RO" sz="1200" b="1" dirty="0">
                <a:solidFill>
                  <a:schemeClr val="tx1"/>
                </a:solidFill>
                <a:highlight>
                  <a:srgbClr val="000080"/>
                </a:highlight>
                <a:latin typeface="Arial Black" panose="020B0A04020102020204" pitchFamily="34" charset="0"/>
                <a:cs typeface="Times New Roman" panose="02020603050405020304" pitchFamily="18" charset="0"/>
              </a:rPr>
              <a:t>vizionarea unor materiale digitale</a:t>
            </a:r>
          </a:p>
          <a:p>
            <a:r>
              <a:rPr lang="ro-RO" sz="1100" b="1" dirty="0">
                <a:solidFill>
                  <a:schemeClr val="tx1"/>
                </a:solidFill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ro-RO" sz="1100" b="1" dirty="0">
                <a:solidFill>
                  <a:schemeClr val="tx1"/>
                </a:solidFill>
                <a:highlight>
                  <a:srgbClr val="000080"/>
                </a:highlight>
                <a:latin typeface="Arial Black" panose="020B0A04020102020204" pitchFamily="34" charset="0"/>
                <a:cs typeface="Times New Roman" panose="02020603050405020304" pitchFamily="18" charset="0"/>
              </a:rPr>
              <a:t>realizarea de prezentări/portofolii , individuale sau pe grupe, care să valorifice</a:t>
            </a:r>
          </a:p>
          <a:p>
            <a:r>
              <a:rPr lang="ro-RO" sz="1100" b="1" dirty="0">
                <a:solidFill>
                  <a:schemeClr val="tx1"/>
                </a:solidFill>
                <a:highlight>
                  <a:srgbClr val="000080"/>
                </a:highlight>
                <a:latin typeface="Arial Black" panose="020B0A04020102020204" pitchFamily="34" charset="0"/>
                <a:cs typeface="Times New Roman" panose="02020603050405020304" pitchFamily="18" charset="0"/>
              </a:rPr>
              <a:t>experiențele oferite de acțiunea personalităților în contexte diferite</a:t>
            </a:r>
          </a:p>
          <a:p>
            <a:endParaRPr lang="ro-RO" sz="1100" b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ro-RO" sz="11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0E5DD9-063D-4AFA-A98B-BF66FE8B5F81}"/>
              </a:ext>
            </a:extLst>
          </p:cNvPr>
          <p:cNvSpPr txBox="1"/>
          <p:nvPr/>
        </p:nvSpPr>
        <p:spPr>
          <a:xfrm>
            <a:off x="4394447" y="3613212"/>
            <a:ext cx="11827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1200" b="1" dirty="0">
              <a:solidFill>
                <a:schemeClr val="tx1"/>
              </a:solidFill>
              <a:highlight>
                <a:srgbClr val="000080"/>
              </a:highlight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o-RO" sz="1200" b="1" dirty="0">
                <a:solidFill>
                  <a:schemeClr val="tx1"/>
                </a:solidFill>
                <a:highlight>
                  <a:srgbClr val="000080"/>
                </a:highlight>
                <a:latin typeface="Arial Black" panose="020B0A04020102020204" pitchFamily="34" charset="0"/>
                <a:cs typeface="Times New Roman" panose="02020603050405020304" pitchFamily="18" charset="0"/>
              </a:rPr>
              <a:t>●lectura și analiza unor surse istorice</a:t>
            </a:r>
          </a:p>
          <a:p>
            <a:r>
              <a:rPr lang="ro-RO" sz="1200" b="1" dirty="0">
                <a:solidFill>
                  <a:schemeClr val="tx1"/>
                </a:solidFill>
                <a:highlight>
                  <a:srgbClr val="000080"/>
                </a:highlight>
                <a:latin typeface="Arial Black" panose="020B0A04020102020204" pitchFamily="34" charset="0"/>
                <a:cs typeface="Times New Roman" panose="02020603050405020304" pitchFamily="18" charset="0"/>
              </a:rPr>
              <a:t>●rezolvarea unor fișe de lucru</a:t>
            </a:r>
          </a:p>
          <a:p>
            <a:endParaRPr lang="ro-RO" dirty="0"/>
          </a:p>
        </p:txBody>
      </p:sp>
      <p:sp>
        <p:nvSpPr>
          <p:cNvPr id="30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3086067" y="2531922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E14778-9AE3-49A6-A529-8C11825C6570}"/>
              </a:ext>
            </a:extLst>
          </p:cNvPr>
          <p:cNvSpPr txBox="1"/>
          <p:nvPr/>
        </p:nvSpPr>
        <p:spPr>
          <a:xfrm>
            <a:off x="2678142" y="3721377"/>
            <a:ext cx="1260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100" dirty="0">
                <a:solidFill>
                  <a:schemeClr val="tx1"/>
                </a:solidFill>
                <a:highlight>
                  <a:srgbClr val="000080"/>
                </a:highlight>
                <a:latin typeface="Arial Black" panose="020B0A04020102020204" pitchFamily="34" charset="0"/>
                <a:cs typeface="Times New Roman" panose="02020603050405020304" pitchFamily="18" charset="0"/>
              </a:rPr>
              <a:t>●exprimarea argumentată a unor opinii, puncte de</a:t>
            </a:r>
            <a:r>
              <a:rPr lang="en-US" sz="1100" dirty="0">
                <a:solidFill>
                  <a:schemeClr val="tx1"/>
                </a:solidFill>
                <a:highlight>
                  <a:srgbClr val="000080"/>
                </a:highligh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o-RO" sz="1100" dirty="0">
                <a:solidFill>
                  <a:schemeClr val="tx1"/>
                </a:solidFill>
                <a:highlight>
                  <a:srgbClr val="000080"/>
                </a:highlight>
                <a:latin typeface="Arial Black" panose="020B0A04020102020204" pitchFamily="34" charset="0"/>
                <a:cs typeface="Times New Roman" panose="02020603050405020304" pitchFamily="18" charset="0"/>
              </a:rPr>
              <a:t>vedere, convingeri</a:t>
            </a:r>
          </a:p>
          <a:p>
            <a:r>
              <a:rPr lang="ro-RO" sz="1100" dirty="0">
                <a:solidFill>
                  <a:schemeClr val="tx1"/>
                </a:solidFill>
                <a:highlight>
                  <a:srgbClr val="000080"/>
                </a:highlight>
                <a:latin typeface="Arial Black" panose="020B0A04020102020204" pitchFamily="34" charset="0"/>
                <a:cs typeface="Times New Roman" panose="02020603050405020304" pitchFamily="18" charset="0"/>
              </a:rPr>
              <a:t>●dezbateri referitoare la un fapt/proces, personaj istoric</a:t>
            </a:r>
            <a:endParaRPr lang="ro-RO" sz="1100" dirty="0">
              <a:solidFill>
                <a:schemeClr val="tx1"/>
              </a:solidFill>
              <a:highlight>
                <a:srgbClr val="000080"/>
              </a:highlight>
              <a:latin typeface="Arial Black" panose="020B0A040201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069B7C-F3C2-47F2-9DA8-A12DD5F74568}"/>
              </a:ext>
            </a:extLst>
          </p:cNvPr>
          <p:cNvSpPr txBox="1"/>
          <p:nvPr/>
        </p:nvSpPr>
        <p:spPr>
          <a:xfrm>
            <a:off x="9648746" y="3727809"/>
            <a:ext cx="1803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ro-RO" sz="1200" dirty="0" err="1">
                <a:solidFill>
                  <a:schemeClr val="tx1"/>
                </a:solidFill>
                <a:highlight>
                  <a:srgbClr val="000080"/>
                </a:highlight>
                <a:latin typeface="Arial Black" panose="020B0A04020102020204" pitchFamily="34" charset="0"/>
                <a:cs typeface="Times New Roman" panose="02020603050405020304" pitchFamily="18" charset="0"/>
              </a:rPr>
              <a:t>quizzuri</a:t>
            </a:r>
            <a:r>
              <a:rPr lang="ro-RO" sz="1200" dirty="0">
                <a:solidFill>
                  <a:schemeClr val="tx1"/>
                </a:solidFill>
                <a:highlight>
                  <a:srgbClr val="000080"/>
                </a:highlight>
                <a:latin typeface="Arial Black" panose="020B0A0402010202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ro-RO" sz="1200" dirty="0">
                <a:solidFill>
                  <a:schemeClr val="tx1"/>
                </a:solidFill>
                <a:highlight>
                  <a:srgbClr val="000080"/>
                </a:highlight>
                <a:latin typeface="Arial Black" panose="020B0A040201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http://quizziz.com</a:t>
            </a:r>
            <a:endParaRPr lang="ro-RO" sz="1200" dirty="0">
              <a:solidFill>
                <a:schemeClr val="tx1"/>
              </a:solidFill>
              <a:highlight>
                <a:srgbClr val="000080"/>
              </a:highlight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o-RO" sz="1200" dirty="0">
                <a:solidFill>
                  <a:schemeClr val="tx1"/>
                </a:solidFill>
                <a:highlight>
                  <a:srgbClr val="000080"/>
                </a:highlight>
                <a:latin typeface="Arial Black" panose="020B0A04020102020204" pitchFamily="34" charset="0"/>
                <a:cs typeface="Times New Roman" panose="02020603050405020304" pitchFamily="18" charset="0"/>
              </a:rPr>
              <a:t>●fișă evaluare proiect individual/pe grupe</a:t>
            </a:r>
          </a:p>
          <a:p>
            <a:r>
              <a:rPr lang="ro-RO" sz="1200" dirty="0">
                <a:solidFill>
                  <a:schemeClr val="tx1"/>
                </a:solidFill>
                <a:highlight>
                  <a:srgbClr val="000080"/>
                </a:highlight>
                <a:latin typeface="Arial Black" panose="020B0A04020102020204" pitchFamily="34" charset="0"/>
                <a:cs typeface="Times New Roman" panose="02020603050405020304" pitchFamily="18" charset="0"/>
              </a:rPr>
              <a:t>(</a:t>
            </a:r>
            <a:r>
              <a:rPr lang="ro-RO" sz="1200" dirty="0" err="1">
                <a:solidFill>
                  <a:schemeClr val="tx1"/>
                </a:solidFill>
                <a:highlight>
                  <a:srgbClr val="000080"/>
                </a:highlight>
                <a:latin typeface="Arial Black" panose="020B0A04020102020204" pitchFamily="34" charset="0"/>
                <a:cs typeface="Times New Roman" panose="02020603050405020304" pitchFamily="18" charset="0"/>
              </a:rPr>
              <a:t>padlet</a:t>
            </a:r>
            <a:r>
              <a:rPr lang="ro-RO" sz="1200" dirty="0">
                <a:solidFill>
                  <a:schemeClr val="tx1"/>
                </a:solidFill>
                <a:highlight>
                  <a:srgbClr val="000080"/>
                </a:highlight>
                <a:latin typeface="Arial Black" panose="020B0A0402010202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ro-RO" sz="1200" dirty="0">
                <a:solidFill>
                  <a:schemeClr val="tx1"/>
                </a:solidFill>
                <a:highlight>
                  <a:srgbClr val="000080"/>
                </a:highlight>
                <a:latin typeface="Arial Black" panose="020B0A04020102020204" pitchFamily="34" charset="0"/>
                <a:cs typeface="Times New Roman" panose="02020603050405020304" pitchFamily="18" charset="0"/>
              </a:rPr>
              <a:t>●chestionar</a:t>
            </a:r>
          </a:p>
          <a:p>
            <a:r>
              <a:rPr lang="ro-RO" sz="1200" dirty="0">
                <a:solidFill>
                  <a:schemeClr val="tx1"/>
                </a:solidFill>
                <a:highlight>
                  <a:srgbClr val="000080"/>
                </a:highlight>
                <a:latin typeface="Arial Black" panose="020B0A04020102020204" pitchFamily="34" charset="0"/>
                <a:cs typeface="Times New Roman" panose="02020603050405020304" pitchFamily="18" charset="0"/>
              </a:rPr>
              <a:t>(</a:t>
            </a:r>
            <a:r>
              <a:rPr lang="ro-RO" sz="1200" dirty="0" err="1">
                <a:solidFill>
                  <a:schemeClr val="tx1"/>
                </a:solidFill>
                <a:highlight>
                  <a:srgbClr val="000080"/>
                </a:highlight>
                <a:latin typeface="Arial Black" panose="020B0A04020102020204" pitchFamily="34" charset="0"/>
                <a:cs typeface="Times New Roman" panose="02020603050405020304" pitchFamily="18" charset="0"/>
              </a:rPr>
              <a:t>google</a:t>
            </a:r>
            <a:r>
              <a:rPr lang="ro-RO" sz="1200" dirty="0">
                <a:solidFill>
                  <a:schemeClr val="tx1"/>
                </a:solidFill>
                <a:highlight>
                  <a:srgbClr val="000080"/>
                </a:highligh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o-RO" sz="1200" dirty="0" err="1">
                <a:solidFill>
                  <a:schemeClr val="tx1"/>
                </a:solidFill>
                <a:highlight>
                  <a:srgbClr val="000080"/>
                </a:highlight>
                <a:latin typeface="Arial Black" panose="020B0A04020102020204" pitchFamily="34" charset="0"/>
                <a:cs typeface="Times New Roman" panose="02020603050405020304" pitchFamily="18" charset="0"/>
              </a:rPr>
              <a:t>forms</a:t>
            </a:r>
            <a:r>
              <a:rPr lang="ro-RO" sz="1200" dirty="0">
                <a:solidFill>
                  <a:schemeClr val="tx1"/>
                </a:solidFill>
                <a:highlight>
                  <a:srgbClr val="000080"/>
                </a:highlight>
                <a:latin typeface="Arial Black" panose="020B0A0402010202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ro-RO" sz="1200" dirty="0">
                <a:solidFill>
                  <a:schemeClr val="tx1"/>
                </a:solidFill>
                <a:highlight>
                  <a:srgbClr val="000080"/>
                </a:highlight>
                <a:latin typeface="Arial Black" panose="020B0A04020102020204" pitchFamily="34" charset="0"/>
                <a:cs typeface="Times New Roman" panose="02020603050405020304" pitchFamily="18" charset="0"/>
              </a:rPr>
              <a:t>●observare sistematică</a:t>
            </a:r>
            <a:endParaRPr lang="ro-RO" sz="1200" dirty="0">
              <a:solidFill>
                <a:schemeClr val="tx1"/>
              </a:solidFill>
              <a:highlight>
                <a:srgbClr val="000080"/>
              </a:highlight>
              <a:latin typeface="Arial Black" panose="020B0A040201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5BEA17-1A56-421F-A9FC-B0402336CB15}"/>
              </a:ext>
            </a:extLst>
          </p:cNvPr>
          <p:cNvSpPr txBox="1"/>
          <p:nvPr/>
        </p:nvSpPr>
        <p:spPr>
          <a:xfrm>
            <a:off x="9558353" y="3204839"/>
            <a:ext cx="1260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>
                <a:solidFill>
                  <a:srgbClr val="002060"/>
                </a:solidFill>
                <a:latin typeface="Arial Black" panose="020B0A04020102020204" pitchFamily="34" charset="0"/>
              </a:rPr>
              <a:t>EVALUARE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FFC76E-B0D1-40E7-9996-A9E7EBEAA27E}"/>
              </a:ext>
            </a:extLst>
          </p:cNvPr>
          <p:cNvSpPr txBox="1"/>
          <p:nvPr/>
        </p:nvSpPr>
        <p:spPr>
          <a:xfrm>
            <a:off x="1118258" y="3136623"/>
            <a:ext cx="1213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o-RO" dirty="0">
                <a:solidFill>
                  <a:srgbClr val="002060"/>
                </a:solidFill>
                <a:latin typeface="Arial Black" panose="020B0A04020102020204" pitchFamily="34" charset="0"/>
              </a:rPr>
              <a:t>1.1  1.2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CCFF7C-7495-4BF8-AE31-484D9EB83CF1}"/>
              </a:ext>
            </a:extLst>
          </p:cNvPr>
          <p:cNvSpPr txBox="1"/>
          <p:nvPr/>
        </p:nvSpPr>
        <p:spPr>
          <a:xfrm>
            <a:off x="3063370" y="3161226"/>
            <a:ext cx="96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rgbClr val="002060"/>
                </a:solidFill>
                <a:latin typeface="Arial Black" panose="020B0A04020102020204" pitchFamily="34" charset="0"/>
              </a:rPr>
              <a:t>2.2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70BDBC1-2F6D-4A58-9C3B-11D0F8905B13}"/>
              </a:ext>
            </a:extLst>
          </p:cNvPr>
          <p:cNvGrpSpPr/>
          <p:nvPr/>
        </p:nvGrpSpPr>
        <p:grpSpPr>
          <a:xfrm flipH="1">
            <a:off x="9130198" y="165792"/>
            <a:ext cx="2880259" cy="2058973"/>
            <a:chOff x="837241" y="2338238"/>
            <a:chExt cx="4340280" cy="3982478"/>
          </a:xfrm>
          <a:solidFill>
            <a:srgbClr val="002060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4031682-77E7-4023-B7B2-1E3EC87C4120}"/>
                </a:ext>
              </a:extLst>
            </p:cNvPr>
            <p:cNvSpPr/>
            <p:nvPr/>
          </p:nvSpPr>
          <p:spPr>
            <a:xfrm>
              <a:off x="837241" y="2338238"/>
              <a:ext cx="4340280" cy="3982478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FC51F56-D7C9-4515-B33D-6A2BE201189B}"/>
                </a:ext>
              </a:extLst>
            </p:cNvPr>
            <p:cNvSpPr/>
            <p:nvPr/>
          </p:nvSpPr>
          <p:spPr>
            <a:xfrm>
              <a:off x="964804" y="4244480"/>
              <a:ext cx="31113" cy="31113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grpFill/>
            <a:ln w="9525" cap="flat">
              <a:solidFill>
                <a:srgbClr val="00B0F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B9A2D55-A047-4C4B-8F8E-2C885894B48E}"/>
                </a:ext>
              </a:extLst>
            </p:cNvPr>
            <p:cNvSpPr/>
            <p:nvPr/>
          </p:nvSpPr>
          <p:spPr>
            <a:xfrm>
              <a:off x="2588649" y="2367347"/>
              <a:ext cx="933393" cy="871167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grpFill/>
            <a:ln w="9525" cap="flat">
              <a:solidFill>
                <a:srgbClr val="00B0F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4731CFF-E38A-4A81-937D-66FBC8763662}"/>
                </a:ext>
              </a:extLst>
            </p:cNvPr>
            <p:cNvSpPr/>
            <p:nvPr/>
          </p:nvSpPr>
          <p:spPr>
            <a:xfrm>
              <a:off x="2582521" y="3220640"/>
              <a:ext cx="202235" cy="653375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grpFill/>
            <a:ln w="9525" cap="flat">
              <a:solidFill>
                <a:srgbClr val="00B0F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3425542-2FCB-421D-8E4E-775DF3BD2C44}"/>
                </a:ext>
              </a:extLst>
            </p:cNvPr>
            <p:cNvSpPr/>
            <p:nvPr/>
          </p:nvSpPr>
          <p:spPr>
            <a:xfrm>
              <a:off x="2580960" y="4446546"/>
              <a:ext cx="964507" cy="1835674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grpFill/>
            <a:ln w="9525" cap="flat">
              <a:solidFill>
                <a:srgbClr val="00B0F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135C0C3-2C9F-4DCA-9B6C-496812D3AF43}"/>
                </a:ext>
              </a:extLst>
            </p:cNvPr>
            <p:cNvSpPr/>
            <p:nvPr/>
          </p:nvSpPr>
          <p:spPr>
            <a:xfrm>
              <a:off x="3563507" y="3778501"/>
              <a:ext cx="497810" cy="684488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grpFill/>
            <a:ln w="9525" cap="flat">
              <a:solidFill>
                <a:srgbClr val="00B0F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" name="Graphic 25">
            <a:extLst>
              <a:ext uri="{FF2B5EF4-FFF2-40B4-BE49-F238E27FC236}">
                <a16:creationId xmlns:a16="http://schemas.microsoft.com/office/drawing/2014/main" id="{00982165-6D29-4DE9-A055-32FE5F2BAC02}"/>
              </a:ext>
            </a:extLst>
          </p:cNvPr>
          <p:cNvGrpSpPr/>
          <p:nvPr/>
        </p:nvGrpSpPr>
        <p:grpSpPr>
          <a:xfrm flipH="1">
            <a:off x="8019765" y="367405"/>
            <a:ext cx="1293645" cy="859652"/>
            <a:chOff x="342288" y="5278574"/>
            <a:chExt cx="1920177" cy="127599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F505D96-694F-4B35-94EC-811B9B019DED}"/>
                </a:ext>
              </a:extLst>
            </p:cNvPr>
            <p:cNvSpPr/>
            <p:nvPr/>
          </p:nvSpPr>
          <p:spPr>
            <a:xfrm>
              <a:off x="342288" y="5278574"/>
              <a:ext cx="1920177" cy="1275995"/>
            </a:xfrm>
            <a:custGeom>
              <a:avLst/>
              <a:gdLst>
                <a:gd name="connsiteX0" fmla="*/ 1895460 w 1920176"/>
                <a:gd name="connsiteY0" fmla="*/ 616030 h 1274796"/>
                <a:gd name="connsiteX1" fmla="*/ 1829939 w 1920176"/>
                <a:gd name="connsiteY1" fmla="*/ 539306 h 1274796"/>
                <a:gd name="connsiteX2" fmla="*/ 1633135 w 1920176"/>
                <a:gd name="connsiteY2" fmla="*/ 367101 h 1274796"/>
                <a:gd name="connsiteX3" fmla="*/ 1431946 w 1920176"/>
                <a:gd name="connsiteY3" fmla="*/ 220229 h 1274796"/>
                <a:gd name="connsiteX4" fmla="*/ 1122124 w 1920176"/>
                <a:gd name="connsiteY4" fmla="*/ 73112 h 1274796"/>
                <a:gd name="connsiteX5" fmla="*/ 816931 w 1920176"/>
                <a:gd name="connsiteY5" fmla="*/ 2964 h 1274796"/>
                <a:gd name="connsiteX6" fmla="*/ 573360 w 1920176"/>
                <a:gd name="connsiteY6" fmla="*/ 15630 h 1274796"/>
                <a:gd name="connsiteX7" fmla="*/ 289114 w 1920176"/>
                <a:gd name="connsiteY7" fmla="*/ 113058 h 1274796"/>
                <a:gd name="connsiteX8" fmla="*/ 102052 w 1920176"/>
                <a:gd name="connsiteY8" fmla="*/ 262123 h 1274796"/>
                <a:gd name="connsiteX9" fmla="*/ 56991 w 1920176"/>
                <a:gd name="connsiteY9" fmla="*/ 711266 h 1274796"/>
                <a:gd name="connsiteX10" fmla="*/ 258180 w 1920176"/>
                <a:gd name="connsiteY10" fmla="*/ 899302 h 1274796"/>
                <a:gd name="connsiteX11" fmla="*/ 549977 w 1920176"/>
                <a:gd name="connsiteY11" fmla="*/ 1050316 h 1274796"/>
                <a:gd name="connsiteX12" fmla="*/ 879772 w 1920176"/>
                <a:gd name="connsiteY12" fmla="*/ 1181844 h 1274796"/>
                <a:gd name="connsiteX13" fmla="*/ 1159634 w 1920176"/>
                <a:gd name="connsiteY13" fmla="*/ 1270503 h 1274796"/>
                <a:gd name="connsiteX14" fmla="*/ 1272163 w 1920176"/>
                <a:gd name="connsiteY14" fmla="*/ 1270503 h 1274796"/>
                <a:gd name="connsiteX15" fmla="*/ 1408076 w 1920176"/>
                <a:gd name="connsiteY15" fmla="*/ 1214239 h 1274796"/>
                <a:gd name="connsiteX16" fmla="*/ 1738844 w 1920176"/>
                <a:gd name="connsiteY16" fmla="*/ 964579 h 1274796"/>
                <a:gd name="connsiteX17" fmla="*/ 1786584 w 1920176"/>
                <a:gd name="connsiteY17" fmla="*/ 967258 h 1274796"/>
                <a:gd name="connsiteX18" fmla="*/ 1807775 w 1920176"/>
                <a:gd name="connsiteY18" fmla="*/ 927069 h 1274796"/>
                <a:gd name="connsiteX19" fmla="*/ 1784879 w 1920176"/>
                <a:gd name="connsiteY19" fmla="*/ 918301 h 1274796"/>
                <a:gd name="connsiteX20" fmla="*/ 1836029 w 1920176"/>
                <a:gd name="connsiteY20" fmla="*/ 859600 h 1274796"/>
                <a:gd name="connsiteX21" fmla="*/ 1910805 w 1920176"/>
                <a:gd name="connsiteY21" fmla="*/ 735136 h 1274796"/>
                <a:gd name="connsiteX22" fmla="*/ 1895460 w 1920176"/>
                <a:gd name="connsiteY22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07775 w 1920177"/>
                <a:gd name="connsiteY17" fmla="*/ 927069 h 1274796"/>
                <a:gd name="connsiteX18" fmla="*/ 1784879 w 1920177"/>
                <a:gd name="connsiteY18" fmla="*/ 918301 h 1274796"/>
                <a:gd name="connsiteX19" fmla="*/ 1836029 w 1920177"/>
                <a:gd name="connsiteY19" fmla="*/ 859600 h 1274796"/>
                <a:gd name="connsiteX20" fmla="*/ 1910805 w 1920177"/>
                <a:gd name="connsiteY20" fmla="*/ 735136 h 1274796"/>
                <a:gd name="connsiteX21" fmla="*/ 1895460 w 1920177"/>
                <a:gd name="connsiteY21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784879 w 1920177"/>
                <a:gd name="connsiteY17" fmla="*/ 918301 h 1274796"/>
                <a:gd name="connsiteX18" fmla="*/ 1836029 w 1920177"/>
                <a:gd name="connsiteY18" fmla="*/ 859600 h 1274796"/>
                <a:gd name="connsiteX19" fmla="*/ 1910805 w 1920177"/>
                <a:gd name="connsiteY19" fmla="*/ 735136 h 1274796"/>
                <a:gd name="connsiteX20" fmla="*/ 1895460 w 1920177"/>
                <a:gd name="connsiteY20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6419"/>
                <a:gd name="connsiteX1" fmla="*/ 1829939 w 1920177"/>
                <a:gd name="connsiteY1" fmla="*/ 539306 h 1276419"/>
                <a:gd name="connsiteX2" fmla="*/ 1633135 w 1920177"/>
                <a:gd name="connsiteY2" fmla="*/ 367101 h 1276419"/>
                <a:gd name="connsiteX3" fmla="*/ 1431946 w 1920177"/>
                <a:gd name="connsiteY3" fmla="*/ 220229 h 1276419"/>
                <a:gd name="connsiteX4" fmla="*/ 1122124 w 1920177"/>
                <a:gd name="connsiteY4" fmla="*/ 73112 h 1276419"/>
                <a:gd name="connsiteX5" fmla="*/ 816931 w 1920177"/>
                <a:gd name="connsiteY5" fmla="*/ 2964 h 1276419"/>
                <a:gd name="connsiteX6" fmla="*/ 573360 w 1920177"/>
                <a:gd name="connsiteY6" fmla="*/ 15630 h 1276419"/>
                <a:gd name="connsiteX7" fmla="*/ 289114 w 1920177"/>
                <a:gd name="connsiteY7" fmla="*/ 113058 h 1276419"/>
                <a:gd name="connsiteX8" fmla="*/ 102052 w 1920177"/>
                <a:gd name="connsiteY8" fmla="*/ 262123 h 1276419"/>
                <a:gd name="connsiteX9" fmla="*/ 56991 w 1920177"/>
                <a:gd name="connsiteY9" fmla="*/ 711266 h 1276419"/>
                <a:gd name="connsiteX10" fmla="*/ 258180 w 1920177"/>
                <a:gd name="connsiteY10" fmla="*/ 899302 h 1276419"/>
                <a:gd name="connsiteX11" fmla="*/ 549977 w 1920177"/>
                <a:gd name="connsiteY11" fmla="*/ 1050316 h 1276419"/>
                <a:gd name="connsiteX12" fmla="*/ 879772 w 1920177"/>
                <a:gd name="connsiteY12" fmla="*/ 1181844 h 1276419"/>
                <a:gd name="connsiteX13" fmla="*/ 1159634 w 1920177"/>
                <a:gd name="connsiteY13" fmla="*/ 1270503 h 1276419"/>
                <a:gd name="connsiteX14" fmla="*/ 1272163 w 1920177"/>
                <a:gd name="connsiteY14" fmla="*/ 1270503 h 1276419"/>
                <a:gd name="connsiteX15" fmla="*/ 1414234 w 1920177"/>
                <a:gd name="connsiteY15" fmla="*/ 1211160 h 1276419"/>
                <a:gd name="connsiteX16" fmla="*/ 1738844 w 1920177"/>
                <a:gd name="connsiteY16" fmla="*/ 964579 h 1276419"/>
                <a:gd name="connsiteX17" fmla="*/ 1836029 w 1920177"/>
                <a:gd name="connsiteY17" fmla="*/ 859600 h 1276419"/>
                <a:gd name="connsiteX18" fmla="*/ 1910805 w 1920177"/>
                <a:gd name="connsiteY18" fmla="*/ 735136 h 1276419"/>
                <a:gd name="connsiteX19" fmla="*/ 1895460 w 1920177"/>
                <a:gd name="connsiteY19" fmla="*/ 616030 h 1276419"/>
                <a:gd name="connsiteX0" fmla="*/ 1895460 w 1920177"/>
                <a:gd name="connsiteY0" fmla="*/ 616030 h 1275785"/>
                <a:gd name="connsiteX1" fmla="*/ 1829939 w 1920177"/>
                <a:gd name="connsiteY1" fmla="*/ 539306 h 1275785"/>
                <a:gd name="connsiteX2" fmla="*/ 1633135 w 1920177"/>
                <a:gd name="connsiteY2" fmla="*/ 367101 h 1275785"/>
                <a:gd name="connsiteX3" fmla="*/ 1431946 w 1920177"/>
                <a:gd name="connsiteY3" fmla="*/ 220229 h 1275785"/>
                <a:gd name="connsiteX4" fmla="*/ 1122124 w 1920177"/>
                <a:gd name="connsiteY4" fmla="*/ 73112 h 1275785"/>
                <a:gd name="connsiteX5" fmla="*/ 816931 w 1920177"/>
                <a:gd name="connsiteY5" fmla="*/ 2964 h 1275785"/>
                <a:gd name="connsiteX6" fmla="*/ 573360 w 1920177"/>
                <a:gd name="connsiteY6" fmla="*/ 15630 h 1275785"/>
                <a:gd name="connsiteX7" fmla="*/ 289114 w 1920177"/>
                <a:gd name="connsiteY7" fmla="*/ 113058 h 1275785"/>
                <a:gd name="connsiteX8" fmla="*/ 102052 w 1920177"/>
                <a:gd name="connsiteY8" fmla="*/ 262123 h 1275785"/>
                <a:gd name="connsiteX9" fmla="*/ 56991 w 1920177"/>
                <a:gd name="connsiteY9" fmla="*/ 711266 h 1275785"/>
                <a:gd name="connsiteX10" fmla="*/ 258180 w 1920177"/>
                <a:gd name="connsiteY10" fmla="*/ 899302 h 1275785"/>
                <a:gd name="connsiteX11" fmla="*/ 549977 w 1920177"/>
                <a:gd name="connsiteY11" fmla="*/ 1050316 h 1275785"/>
                <a:gd name="connsiteX12" fmla="*/ 879772 w 1920177"/>
                <a:gd name="connsiteY12" fmla="*/ 1181844 h 1275785"/>
                <a:gd name="connsiteX13" fmla="*/ 1159634 w 1920177"/>
                <a:gd name="connsiteY13" fmla="*/ 1270503 h 1275785"/>
                <a:gd name="connsiteX14" fmla="*/ 1272163 w 1920177"/>
                <a:gd name="connsiteY14" fmla="*/ 1270503 h 1275785"/>
                <a:gd name="connsiteX15" fmla="*/ 1420392 w 1920177"/>
                <a:gd name="connsiteY15" fmla="*/ 1220396 h 1275785"/>
                <a:gd name="connsiteX16" fmla="*/ 1738844 w 1920177"/>
                <a:gd name="connsiteY16" fmla="*/ 964579 h 1275785"/>
                <a:gd name="connsiteX17" fmla="*/ 1836029 w 1920177"/>
                <a:gd name="connsiteY17" fmla="*/ 859600 h 1275785"/>
                <a:gd name="connsiteX18" fmla="*/ 1910805 w 1920177"/>
                <a:gd name="connsiteY18" fmla="*/ 735136 h 1275785"/>
                <a:gd name="connsiteX19" fmla="*/ 1895460 w 1920177"/>
                <a:gd name="connsiteY19" fmla="*/ 616030 h 1275785"/>
                <a:gd name="connsiteX0" fmla="*/ 1895460 w 1920177"/>
                <a:gd name="connsiteY0" fmla="*/ 616030 h 1275995"/>
                <a:gd name="connsiteX1" fmla="*/ 1829939 w 1920177"/>
                <a:gd name="connsiteY1" fmla="*/ 539306 h 1275995"/>
                <a:gd name="connsiteX2" fmla="*/ 1633135 w 1920177"/>
                <a:gd name="connsiteY2" fmla="*/ 367101 h 1275995"/>
                <a:gd name="connsiteX3" fmla="*/ 1431946 w 1920177"/>
                <a:gd name="connsiteY3" fmla="*/ 220229 h 1275995"/>
                <a:gd name="connsiteX4" fmla="*/ 1122124 w 1920177"/>
                <a:gd name="connsiteY4" fmla="*/ 73112 h 1275995"/>
                <a:gd name="connsiteX5" fmla="*/ 816931 w 1920177"/>
                <a:gd name="connsiteY5" fmla="*/ 2964 h 1275995"/>
                <a:gd name="connsiteX6" fmla="*/ 573360 w 1920177"/>
                <a:gd name="connsiteY6" fmla="*/ 15630 h 1275995"/>
                <a:gd name="connsiteX7" fmla="*/ 289114 w 1920177"/>
                <a:gd name="connsiteY7" fmla="*/ 113058 h 1275995"/>
                <a:gd name="connsiteX8" fmla="*/ 102052 w 1920177"/>
                <a:gd name="connsiteY8" fmla="*/ 262123 h 1275995"/>
                <a:gd name="connsiteX9" fmla="*/ 56991 w 1920177"/>
                <a:gd name="connsiteY9" fmla="*/ 711266 h 1275995"/>
                <a:gd name="connsiteX10" fmla="*/ 258180 w 1920177"/>
                <a:gd name="connsiteY10" fmla="*/ 899302 h 1275995"/>
                <a:gd name="connsiteX11" fmla="*/ 549977 w 1920177"/>
                <a:gd name="connsiteY11" fmla="*/ 1050316 h 1275995"/>
                <a:gd name="connsiteX12" fmla="*/ 879772 w 1920177"/>
                <a:gd name="connsiteY12" fmla="*/ 1181844 h 1275995"/>
                <a:gd name="connsiteX13" fmla="*/ 1159634 w 1920177"/>
                <a:gd name="connsiteY13" fmla="*/ 1270503 h 1275995"/>
                <a:gd name="connsiteX14" fmla="*/ 1272163 w 1920177"/>
                <a:gd name="connsiteY14" fmla="*/ 1270503 h 1275995"/>
                <a:gd name="connsiteX15" fmla="*/ 1417313 w 1920177"/>
                <a:gd name="connsiteY15" fmla="*/ 1217317 h 1275995"/>
                <a:gd name="connsiteX16" fmla="*/ 1738844 w 1920177"/>
                <a:gd name="connsiteY16" fmla="*/ 964579 h 1275995"/>
                <a:gd name="connsiteX17" fmla="*/ 1836029 w 1920177"/>
                <a:gd name="connsiteY17" fmla="*/ 859600 h 1275995"/>
                <a:gd name="connsiteX18" fmla="*/ 1910805 w 1920177"/>
                <a:gd name="connsiteY18" fmla="*/ 735136 h 1275995"/>
                <a:gd name="connsiteX19" fmla="*/ 1895460 w 1920177"/>
                <a:gd name="connsiteY19" fmla="*/ 616030 h 12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177" h="1275995">
                  <a:moveTo>
                    <a:pt x="1895460" y="616030"/>
                  </a:moveTo>
                  <a:cubicBezTo>
                    <a:pt x="1875244" y="588994"/>
                    <a:pt x="1853809" y="563175"/>
                    <a:pt x="1829939" y="539306"/>
                  </a:cubicBezTo>
                  <a:cubicBezTo>
                    <a:pt x="1768560" y="476952"/>
                    <a:pt x="1701822" y="420930"/>
                    <a:pt x="1633135" y="367101"/>
                  </a:cubicBezTo>
                  <a:cubicBezTo>
                    <a:pt x="1567614" y="315952"/>
                    <a:pt x="1502094" y="264558"/>
                    <a:pt x="1431946" y="220229"/>
                  </a:cubicBezTo>
                  <a:cubicBezTo>
                    <a:pt x="1334518" y="158605"/>
                    <a:pt x="1230513" y="111353"/>
                    <a:pt x="1122124" y="73112"/>
                  </a:cubicBezTo>
                  <a:cubicBezTo>
                    <a:pt x="1022991" y="38038"/>
                    <a:pt x="921909" y="12220"/>
                    <a:pt x="816931" y="2964"/>
                  </a:cubicBezTo>
                  <a:cubicBezTo>
                    <a:pt x="735334" y="-4100"/>
                    <a:pt x="653982" y="1990"/>
                    <a:pt x="573360" y="15630"/>
                  </a:cubicBezTo>
                  <a:cubicBezTo>
                    <a:pt x="473496" y="32680"/>
                    <a:pt x="378017" y="63369"/>
                    <a:pt x="289114" y="113058"/>
                  </a:cubicBezTo>
                  <a:cubicBezTo>
                    <a:pt x="218478" y="152516"/>
                    <a:pt x="153201" y="198551"/>
                    <a:pt x="102052" y="262123"/>
                  </a:cubicBezTo>
                  <a:cubicBezTo>
                    <a:pt x="-4389" y="394381"/>
                    <a:pt x="-40681" y="562932"/>
                    <a:pt x="56991" y="711266"/>
                  </a:cubicBezTo>
                  <a:cubicBezTo>
                    <a:pt x="108872" y="789939"/>
                    <a:pt x="180238" y="848396"/>
                    <a:pt x="258180" y="899302"/>
                  </a:cubicBezTo>
                  <a:cubicBezTo>
                    <a:pt x="350250" y="959464"/>
                    <a:pt x="448896" y="1007204"/>
                    <a:pt x="549977" y="1050316"/>
                  </a:cubicBezTo>
                  <a:cubicBezTo>
                    <a:pt x="658853" y="1096594"/>
                    <a:pt x="769921" y="1137758"/>
                    <a:pt x="879772" y="1181844"/>
                  </a:cubicBezTo>
                  <a:cubicBezTo>
                    <a:pt x="970867" y="1218379"/>
                    <a:pt x="1061719" y="1255645"/>
                    <a:pt x="1159634" y="1270503"/>
                  </a:cubicBezTo>
                  <a:cubicBezTo>
                    <a:pt x="1197144" y="1276105"/>
                    <a:pt x="1229217" y="1279367"/>
                    <a:pt x="1272163" y="1270503"/>
                  </a:cubicBezTo>
                  <a:cubicBezTo>
                    <a:pt x="1315109" y="1261639"/>
                    <a:pt x="1374444" y="1241674"/>
                    <a:pt x="1417313" y="1217317"/>
                  </a:cubicBezTo>
                  <a:cubicBezTo>
                    <a:pt x="1538367" y="1148630"/>
                    <a:pt x="1669058" y="1024199"/>
                    <a:pt x="1738844" y="964579"/>
                  </a:cubicBezTo>
                  <a:cubicBezTo>
                    <a:pt x="1808630" y="904960"/>
                    <a:pt x="1807369" y="897840"/>
                    <a:pt x="1836029" y="859600"/>
                  </a:cubicBezTo>
                  <a:cubicBezTo>
                    <a:pt x="1865988" y="821116"/>
                    <a:pt x="1893268" y="781414"/>
                    <a:pt x="1910805" y="735136"/>
                  </a:cubicBezTo>
                  <a:cubicBezTo>
                    <a:pt x="1926637" y="692268"/>
                    <a:pt x="1922983" y="653053"/>
                    <a:pt x="1895460" y="61603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430" cap="flat">
              <a:solidFill>
                <a:srgbClr val="00B0F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F48B883-3262-4D13-9050-AA50EB265FE3}"/>
                </a:ext>
              </a:extLst>
            </p:cNvPr>
            <p:cNvSpPr/>
            <p:nvPr/>
          </p:nvSpPr>
          <p:spPr>
            <a:xfrm>
              <a:off x="388529" y="5703379"/>
              <a:ext cx="1373967" cy="810074"/>
            </a:xfrm>
            <a:custGeom>
              <a:avLst/>
              <a:gdLst>
                <a:gd name="connsiteX0" fmla="*/ 1373526 w 1373967"/>
                <a:gd name="connsiteY0" fmla="*/ 753142 h 810074"/>
                <a:gd name="connsiteX1" fmla="*/ 1205950 w 1373967"/>
                <a:gd name="connsiteY1" fmla="*/ 809894 h 810074"/>
                <a:gd name="connsiteX2" fmla="*/ 1036425 w 1373967"/>
                <a:gd name="connsiteY2" fmla="*/ 784319 h 810074"/>
                <a:gd name="connsiteX3" fmla="*/ 640623 w 1373967"/>
                <a:gd name="connsiteY3" fmla="*/ 639395 h 810074"/>
                <a:gd name="connsiteX4" fmla="*/ 279896 w 1373967"/>
                <a:gd name="connsiteY4" fmla="*/ 474741 h 810074"/>
                <a:gd name="connsiteX5" fmla="*/ 44119 w 1373967"/>
                <a:gd name="connsiteY5" fmla="*/ 277449 h 810074"/>
                <a:gd name="connsiteX6" fmla="*/ 33 w 1373967"/>
                <a:gd name="connsiteY6" fmla="*/ 87465 h 810074"/>
                <a:gd name="connsiteX7" fmla="*/ 66041 w 1373967"/>
                <a:gd name="connsiteY7" fmla="*/ 10740 h 810074"/>
                <a:gd name="connsiteX8" fmla="*/ 368068 w 1373967"/>
                <a:gd name="connsiteY8" fmla="*/ 85516 h 810074"/>
                <a:gd name="connsiteX9" fmla="*/ 587038 w 1373967"/>
                <a:gd name="connsiteY9" fmla="*/ 267707 h 810074"/>
                <a:gd name="connsiteX10" fmla="*/ 935100 w 1373967"/>
                <a:gd name="connsiteY10" fmla="*/ 548056 h 810074"/>
                <a:gd name="connsiteX11" fmla="*/ 1215693 w 1373967"/>
                <a:gd name="connsiteY11" fmla="*/ 704672 h 810074"/>
                <a:gd name="connsiteX12" fmla="*/ 1373526 w 1373967"/>
                <a:gd name="connsiteY12" fmla="*/ 753142 h 81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3967" h="810074">
                  <a:moveTo>
                    <a:pt x="1373526" y="753142"/>
                  </a:moveTo>
                  <a:cubicBezTo>
                    <a:pt x="1382051" y="766295"/>
                    <a:pt x="1264894" y="805997"/>
                    <a:pt x="1205950" y="809894"/>
                  </a:cubicBezTo>
                  <a:cubicBezTo>
                    <a:pt x="1156992" y="811843"/>
                    <a:pt x="1086600" y="797715"/>
                    <a:pt x="1036425" y="784319"/>
                  </a:cubicBezTo>
                  <a:cubicBezTo>
                    <a:pt x="976507" y="768487"/>
                    <a:pt x="728065" y="674956"/>
                    <a:pt x="640623" y="639395"/>
                  </a:cubicBezTo>
                  <a:cubicBezTo>
                    <a:pt x="561463" y="606269"/>
                    <a:pt x="375132" y="539531"/>
                    <a:pt x="279896" y="474741"/>
                  </a:cubicBezTo>
                  <a:cubicBezTo>
                    <a:pt x="192941" y="420425"/>
                    <a:pt x="82847" y="336150"/>
                    <a:pt x="44119" y="277449"/>
                  </a:cubicBezTo>
                  <a:cubicBezTo>
                    <a:pt x="10507" y="218506"/>
                    <a:pt x="-697" y="176368"/>
                    <a:pt x="33" y="87465"/>
                  </a:cubicBezTo>
                  <a:cubicBezTo>
                    <a:pt x="5148" y="47519"/>
                    <a:pt x="30480" y="24624"/>
                    <a:pt x="66041" y="10740"/>
                  </a:cubicBezTo>
                  <a:cubicBezTo>
                    <a:pt x="126446" y="-13130"/>
                    <a:pt x="242142" y="-951"/>
                    <a:pt x="368068" y="85516"/>
                  </a:cubicBezTo>
                  <a:cubicBezTo>
                    <a:pt x="428717" y="134961"/>
                    <a:pt x="500083" y="190982"/>
                    <a:pt x="587038" y="267707"/>
                  </a:cubicBezTo>
                  <a:cubicBezTo>
                    <a:pt x="730988" y="386082"/>
                    <a:pt x="911717" y="531493"/>
                    <a:pt x="935100" y="548056"/>
                  </a:cubicBezTo>
                  <a:cubicBezTo>
                    <a:pt x="1020593" y="608218"/>
                    <a:pt x="1117777" y="665700"/>
                    <a:pt x="1215693" y="704672"/>
                  </a:cubicBezTo>
                  <a:cubicBezTo>
                    <a:pt x="1313852" y="755334"/>
                    <a:pt x="1357694" y="735849"/>
                    <a:pt x="1373526" y="75314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solidFill>
                <a:srgbClr val="00B0F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276B0E6-DBDE-456D-8EFF-EC4AF593E49B}"/>
                </a:ext>
              </a:extLst>
            </p:cNvPr>
            <p:cNvSpPr/>
            <p:nvPr/>
          </p:nvSpPr>
          <p:spPr>
            <a:xfrm>
              <a:off x="419739" y="5303974"/>
              <a:ext cx="1825422" cy="1109932"/>
            </a:xfrm>
            <a:custGeom>
              <a:avLst/>
              <a:gdLst>
                <a:gd name="connsiteX0" fmla="*/ 1831405 w 1831613"/>
                <a:gd name="connsiteY0" fmla="*/ 677342 h 1104823"/>
                <a:gd name="connsiteX1" fmla="*/ 1831162 w 1831613"/>
                <a:gd name="connsiteY1" fmla="*/ 653716 h 1104823"/>
                <a:gd name="connsiteX2" fmla="*/ 1824098 w 1831613"/>
                <a:gd name="connsiteY2" fmla="*/ 635692 h 1104823"/>
                <a:gd name="connsiteX3" fmla="*/ 1747617 w 1831613"/>
                <a:gd name="connsiteY3" fmla="*/ 538507 h 1104823"/>
                <a:gd name="connsiteX4" fmla="*/ 1524994 w 1831613"/>
                <a:gd name="connsiteY4" fmla="*/ 346087 h 1104823"/>
                <a:gd name="connsiteX5" fmla="*/ 1378121 w 1831613"/>
                <a:gd name="connsiteY5" fmla="*/ 237942 h 1104823"/>
                <a:gd name="connsiteX6" fmla="*/ 945053 w 1831613"/>
                <a:gd name="connsiteY6" fmla="*/ 43086 h 1104823"/>
                <a:gd name="connsiteX7" fmla="*/ 720481 w 1831613"/>
                <a:gd name="connsiteY7" fmla="*/ 3384 h 1104823"/>
                <a:gd name="connsiteX8" fmla="*/ 583594 w 1831613"/>
                <a:gd name="connsiteY8" fmla="*/ 5576 h 1104823"/>
                <a:gd name="connsiteX9" fmla="*/ 245519 w 1831613"/>
                <a:gd name="connsiteY9" fmla="*/ 96428 h 1104823"/>
                <a:gd name="connsiteX10" fmla="*/ 26549 w 1831613"/>
                <a:gd name="connsiteY10" fmla="*/ 262786 h 1104823"/>
                <a:gd name="connsiteX11" fmla="*/ 0 w 1831613"/>
                <a:gd name="connsiteY11" fmla="*/ 301757 h 1104823"/>
                <a:gd name="connsiteX12" fmla="*/ 104492 w 1831613"/>
                <a:gd name="connsiteY12" fmla="*/ 282759 h 1104823"/>
                <a:gd name="connsiteX13" fmla="*/ 252826 w 1831613"/>
                <a:gd name="connsiteY13" fmla="*/ 318807 h 1104823"/>
                <a:gd name="connsiteX14" fmla="*/ 388982 w 1831613"/>
                <a:gd name="connsiteY14" fmla="*/ 386276 h 1104823"/>
                <a:gd name="connsiteX15" fmla="*/ 549738 w 1831613"/>
                <a:gd name="connsiteY15" fmla="*/ 495639 h 1104823"/>
                <a:gd name="connsiteX16" fmla="*/ 739236 w 1831613"/>
                <a:gd name="connsiteY16" fmla="*/ 655421 h 1104823"/>
                <a:gd name="connsiteX17" fmla="*/ 739236 w 1831613"/>
                <a:gd name="connsiteY17" fmla="*/ 655421 h 1104823"/>
                <a:gd name="connsiteX18" fmla="*/ 968192 w 1831613"/>
                <a:gd name="connsiteY18" fmla="*/ 833471 h 1104823"/>
                <a:gd name="connsiteX19" fmla="*/ 968192 w 1831613"/>
                <a:gd name="connsiteY19" fmla="*/ 833471 h 1104823"/>
                <a:gd name="connsiteX20" fmla="*/ 1216390 w 1831613"/>
                <a:gd name="connsiteY20" fmla="*/ 1002996 h 1104823"/>
                <a:gd name="connsiteX21" fmla="*/ 1343047 w 1831613"/>
                <a:gd name="connsiteY21" fmla="*/ 1085810 h 1104823"/>
                <a:gd name="connsiteX22" fmla="*/ 1386646 w 1831613"/>
                <a:gd name="connsiteY22" fmla="*/ 1104808 h 1104823"/>
                <a:gd name="connsiteX23" fmla="*/ 1441449 w 1831613"/>
                <a:gd name="connsiteY23" fmla="*/ 1076310 h 1104823"/>
                <a:gd name="connsiteX24" fmla="*/ 1791460 w 1831613"/>
                <a:gd name="connsiteY24" fmla="*/ 766733 h 1104823"/>
                <a:gd name="connsiteX25" fmla="*/ 1831405 w 1831613"/>
                <a:gd name="connsiteY25" fmla="*/ 677342 h 1104823"/>
                <a:gd name="connsiteX26" fmla="*/ 840318 w 1831613"/>
                <a:gd name="connsiteY26" fmla="*/ 736286 h 1104823"/>
                <a:gd name="connsiteX27" fmla="*/ 841779 w 1831613"/>
                <a:gd name="connsiteY27" fmla="*/ 738235 h 1104823"/>
                <a:gd name="connsiteX28" fmla="*/ 840318 w 1831613"/>
                <a:gd name="connsiteY28" fmla="*/ 736286 h 1104823"/>
                <a:gd name="connsiteX29" fmla="*/ 1254631 w 1831613"/>
                <a:gd name="connsiteY29" fmla="*/ 1026135 h 1104823"/>
                <a:gd name="connsiteX30" fmla="*/ 1254631 w 1831613"/>
                <a:gd name="connsiteY30" fmla="*/ 1026135 h 1104823"/>
                <a:gd name="connsiteX31" fmla="*/ 1256092 w 1831613"/>
                <a:gd name="connsiteY31" fmla="*/ 1028083 h 1104823"/>
                <a:gd name="connsiteX32" fmla="*/ 1254631 w 1831613"/>
                <a:gd name="connsiteY32" fmla="*/ 1026135 h 1104823"/>
                <a:gd name="connsiteX0" fmla="*/ 1791460 w 1833764"/>
                <a:gd name="connsiteY0" fmla="*/ 766733 h 1104823"/>
                <a:gd name="connsiteX1" fmla="*/ 1831162 w 1833764"/>
                <a:gd name="connsiteY1" fmla="*/ 653716 h 1104823"/>
                <a:gd name="connsiteX2" fmla="*/ 1824098 w 1833764"/>
                <a:gd name="connsiteY2" fmla="*/ 635692 h 1104823"/>
                <a:gd name="connsiteX3" fmla="*/ 1747617 w 1833764"/>
                <a:gd name="connsiteY3" fmla="*/ 538507 h 1104823"/>
                <a:gd name="connsiteX4" fmla="*/ 1524994 w 1833764"/>
                <a:gd name="connsiteY4" fmla="*/ 346087 h 1104823"/>
                <a:gd name="connsiteX5" fmla="*/ 1378121 w 1833764"/>
                <a:gd name="connsiteY5" fmla="*/ 237942 h 1104823"/>
                <a:gd name="connsiteX6" fmla="*/ 945053 w 1833764"/>
                <a:gd name="connsiteY6" fmla="*/ 43086 h 1104823"/>
                <a:gd name="connsiteX7" fmla="*/ 720481 w 1833764"/>
                <a:gd name="connsiteY7" fmla="*/ 3384 h 1104823"/>
                <a:gd name="connsiteX8" fmla="*/ 583594 w 1833764"/>
                <a:gd name="connsiteY8" fmla="*/ 5576 h 1104823"/>
                <a:gd name="connsiteX9" fmla="*/ 245519 w 1833764"/>
                <a:gd name="connsiteY9" fmla="*/ 96428 h 1104823"/>
                <a:gd name="connsiteX10" fmla="*/ 26549 w 1833764"/>
                <a:gd name="connsiteY10" fmla="*/ 262786 h 1104823"/>
                <a:gd name="connsiteX11" fmla="*/ 0 w 1833764"/>
                <a:gd name="connsiteY11" fmla="*/ 301757 h 1104823"/>
                <a:gd name="connsiteX12" fmla="*/ 104492 w 1833764"/>
                <a:gd name="connsiteY12" fmla="*/ 282759 h 1104823"/>
                <a:gd name="connsiteX13" fmla="*/ 252826 w 1833764"/>
                <a:gd name="connsiteY13" fmla="*/ 318807 h 1104823"/>
                <a:gd name="connsiteX14" fmla="*/ 388982 w 1833764"/>
                <a:gd name="connsiteY14" fmla="*/ 386276 h 1104823"/>
                <a:gd name="connsiteX15" fmla="*/ 549738 w 1833764"/>
                <a:gd name="connsiteY15" fmla="*/ 495639 h 1104823"/>
                <a:gd name="connsiteX16" fmla="*/ 739236 w 1833764"/>
                <a:gd name="connsiteY16" fmla="*/ 655421 h 1104823"/>
                <a:gd name="connsiteX17" fmla="*/ 739236 w 1833764"/>
                <a:gd name="connsiteY17" fmla="*/ 655421 h 1104823"/>
                <a:gd name="connsiteX18" fmla="*/ 968192 w 1833764"/>
                <a:gd name="connsiteY18" fmla="*/ 833471 h 1104823"/>
                <a:gd name="connsiteX19" fmla="*/ 968192 w 1833764"/>
                <a:gd name="connsiteY19" fmla="*/ 833471 h 1104823"/>
                <a:gd name="connsiteX20" fmla="*/ 1216390 w 1833764"/>
                <a:gd name="connsiteY20" fmla="*/ 1002996 h 1104823"/>
                <a:gd name="connsiteX21" fmla="*/ 1343047 w 1833764"/>
                <a:gd name="connsiteY21" fmla="*/ 1085810 h 1104823"/>
                <a:gd name="connsiteX22" fmla="*/ 1386646 w 1833764"/>
                <a:gd name="connsiteY22" fmla="*/ 1104808 h 1104823"/>
                <a:gd name="connsiteX23" fmla="*/ 1441449 w 1833764"/>
                <a:gd name="connsiteY23" fmla="*/ 1076310 h 1104823"/>
                <a:gd name="connsiteX24" fmla="*/ 1791460 w 1833764"/>
                <a:gd name="connsiteY24" fmla="*/ 766733 h 1104823"/>
                <a:gd name="connsiteX25" fmla="*/ 840318 w 1833764"/>
                <a:gd name="connsiteY25" fmla="*/ 736286 h 1104823"/>
                <a:gd name="connsiteX26" fmla="*/ 841779 w 1833764"/>
                <a:gd name="connsiteY26" fmla="*/ 738235 h 1104823"/>
                <a:gd name="connsiteX27" fmla="*/ 840318 w 1833764"/>
                <a:gd name="connsiteY27" fmla="*/ 736286 h 1104823"/>
                <a:gd name="connsiteX28" fmla="*/ 1254631 w 1833764"/>
                <a:gd name="connsiteY28" fmla="*/ 1026135 h 1104823"/>
                <a:gd name="connsiteX29" fmla="*/ 1254631 w 1833764"/>
                <a:gd name="connsiteY29" fmla="*/ 1026135 h 1104823"/>
                <a:gd name="connsiteX30" fmla="*/ 1256092 w 1833764"/>
                <a:gd name="connsiteY30" fmla="*/ 1028083 h 1104823"/>
                <a:gd name="connsiteX31" fmla="*/ 1254631 w 1833764"/>
                <a:gd name="connsiteY31" fmla="*/ 1026135 h 1104823"/>
                <a:gd name="connsiteX0" fmla="*/ 1791460 w 1834540"/>
                <a:gd name="connsiteY0" fmla="*/ 766733 h 1104823"/>
                <a:gd name="connsiteX1" fmla="*/ 1824098 w 1834540"/>
                <a:gd name="connsiteY1" fmla="*/ 635692 h 1104823"/>
                <a:gd name="connsiteX2" fmla="*/ 1747617 w 1834540"/>
                <a:gd name="connsiteY2" fmla="*/ 538507 h 1104823"/>
                <a:gd name="connsiteX3" fmla="*/ 1524994 w 1834540"/>
                <a:gd name="connsiteY3" fmla="*/ 346087 h 1104823"/>
                <a:gd name="connsiteX4" fmla="*/ 1378121 w 1834540"/>
                <a:gd name="connsiteY4" fmla="*/ 237942 h 1104823"/>
                <a:gd name="connsiteX5" fmla="*/ 945053 w 1834540"/>
                <a:gd name="connsiteY5" fmla="*/ 43086 h 1104823"/>
                <a:gd name="connsiteX6" fmla="*/ 720481 w 1834540"/>
                <a:gd name="connsiteY6" fmla="*/ 3384 h 1104823"/>
                <a:gd name="connsiteX7" fmla="*/ 583594 w 1834540"/>
                <a:gd name="connsiteY7" fmla="*/ 5576 h 1104823"/>
                <a:gd name="connsiteX8" fmla="*/ 245519 w 1834540"/>
                <a:gd name="connsiteY8" fmla="*/ 96428 h 1104823"/>
                <a:gd name="connsiteX9" fmla="*/ 26549 w 1834540"/>
                <a:gd name="connsiteY9" fmla="*/ 262786 h 1104823"/>
                <a:gd name="connsiteX10" fmla="*/ 0 w 1834540"/>
                <a:gd name="connsiteY10" fmla="*/ 301757 h 1104823"/>
                <a:gd name="connsiteX11" fmla="*/ 104492 w 1834540"/>
                <a:gd name="connsiteY11" fmla="*/ 282759 h 1104823"/>
                <a:gd name="connsiteX12" fmla="*/ 252826 w 1834540"/>
                <a:gd name="connsiteY12" fmla="*/ 318807 h 1104823"/>
                <a:gd name="connsiteX13" fmla="*/ 388982 w 1834540"/>
                <a:gd name="connsiteY13" fmla="*/ 386276 h 1104823"/>
                <a:gd name="connsiteX14" fmla="*/ 549738 w 1834540"/>
                <a:gd name="connsiteY14" fmla="*/ 495639 h 1104823"/>
                <a:gd name="connsiteX15" fmla="*/ 739236 w 1834540"/>
                <a:gd name="connsiteY15" fmla="*/ 655421 h 1104823"/>
                <a:gd name="connsiteX16" fmla="*/ 739236 w 1834540"/>
                <a:gd name="connsiteY16" fmla="*/ 655421 h 1104823"/>
                <a:gd name="connsiteX17" fmla="*/ 968192 w 1834540"/>
                <a:gd name="connsiteY17" fmla="*/ 833471 h 1104823"/>
                <a:gd name="connsiteX18" fmla="*/ 968192 w 1834540"/>
                <a:gd name="connsiteY18" fmla="*/ 833471 h 1104823"/>
                <a:gd name="connsiteX19" fmla="*/ 1216390 w 1834540"/>
                <a:gd name="connsiteY19" fmla="*/ 1002996 h 1104823"/>
                <a:gd name="connsiteX20" fmla="*/ 1343047 w 1834540"/>
                <a:gd name="connsiteY20" fmla="*/ 1085810 h 1104823"/>
                <a:gd name="connsiteX21" fmla="*/ 1386646 w 1834540"/>
                <a:gd name="connsiteY21" fmla="*/ 1104808 h 1104823"/>
                <a:gd name="connsiteX22" fmla="*/ 1441449 w 1834540"/>
                <a:gd name="connsiteY22" fmla="*/ 1076310 h 1104823"/>
                <a:gd name="connsiteX23" fmla="*/ 1791460 w 1834540"/>
                <a:gd name="connsiteY23" fmla="*/ 766733 h 1104823"/>
                <a:gd name="connsiteX24" fmla="*/ 840318 w 1834540"/>
                <a:gd name="connsiteY24" fmla="*/ 736286 h 1104823"/>
                <a:gd name="connsiteX25" fmla="*/ 841779 w 1834540"/>
                <a:gd name="connsiteY25" fmla="*/ 738235 h 1104823"/>
                <a:gd name="connsiteX26" fmla="*/ 840318 w 1834540"/>
                <a:gd name="connsiteY26" fmla="*/ 736286 h 1104823"/>
                <a:gd name="connsiteX27" fmla="*/ 1254631 w 1834540"/>
                <a:gd name="connsiteY27" fmla="*/ 1026135 h 1104823"/>
                <a:gd name="connsiteX28" fmla="*/ 1254631 w 1834540"/>
                <a:gd name="connsiteY28" fmla="*/ 1026135 h 1104823"/>
                <a:gd name="connsiteX29" fmla="*/ 1256092 w 1834540"/>
                <a:gd name="connsiteY29" fmla="*/ 1028083 h 1104823"/>
                <a:gd name="connsiteX30" fmla="*/ 1254631 w 1834540"/>
                <a:gd name="connsiteY30" fmla="*/ 1026135 h 1104823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26625"/>
                <a:gd name="connsiteY0" fmla="*/ 754418 h 1109932"/>
                <a:gd name="connsiteX1" fmla="*/ 1824098 w 1826625"/>
                <a:gd name="connsiteY1" fmla="*/ 635692 h 1109932"/>
                <a:gd name="connsiteX2" fmla="*/ 1747617 w 1826625"/>
                <a:gd name="connsiteY2" fmla="*/ 538507 h 1109932"/>
                <a:gd name="connsiteX3" fmla="*/ 1524994 w 1826625"/>
                <a:gd name="connsiteY3" fmla="*/ 346087 h 1109932"/>
                <a:gd name="connsiteX4" fmla="*/ 1378121 w 1826625"/>
                <a:gd name="connsiteY4" fmla="*/ 237942 h 1109932"/>
                <a:gd name="connsiteX5" fmla="*/ 945053 w 1826625"/>
                <a:gd name="connsiteY5" fmla="*/ 43086 h 1109932"/>
                <a:gd name="connsiteX6" fmla="*/ 720481 w 1826625"/>
                <a:gd name="connsiteY6" fmla="*/ 3384 h 1109932"/>
                <a:gd name="connsiteX7" fmla="*/ 583594 w 1826625"/>
                <a:gd name="connsiteY7" fmla="*/ 5576 h 1109932"/>
                <a:gd name="connsiteX8" fmla="*/ 245519 w 1826625"/>
                <a:gd name="connsiteY8" fmla="*/ 96428 h 1109932"/>
                <a:gd name="connsiteX9" fmla="*/ 26549 w 1826625"/>
                <a:gd name="connsiteY9" fmla="*/ 262786 h 1109932"/>
                <a:gd name="connsiteX10" fmla="*/ 0 w 1826625"/>
                <a:gd name="connsiteY10" fmla="*/ 301757 h 1109932"/>
                <a:gd name="connsiteX11" fmla="*/ 104492 w 1826625"/>
                <a:gd name="connsiteY11" fmla="*/ 282759 h 1109932"/>
                <a:gd name="connsiteX12" fmla="*/ 252826 w 1826625"/>
                <a:gd name="connsiteY12" fmla="*/ 318807 h 1109932"/>
                <a:gd name="connsiteX13" fmla="*/ 388982 w 1826625"/>
                <a:gd name="connsiteY13" fmla="*/ 386276 h 1109932"/>
                <a:gd name="connsiteX14" fmla="*/ 549738 w 1826625"/>
                <a:gd name="connsiteY14" fmla="*/ 495639 h 1109932"/>
                <a:gd name="connsiteX15" fmla="*/ 739236 w 1826625"/>
                <a:gd name="connsiteY15" fmla="*/ 655421 h 1109932"/>
                <a:gd name="connsiteX16" fmla="*/ 739236 w 1826625"/>
                <a:gd name="connsiteY16" fmla="*/ 655421 h 1109932"/>
                <a:gd name="connsiteX17" fmla="*/ 968192 w 1826625"/>
                <a:gd name="connsiteY17" fmla="*/ 833471 h 1109932"/>
                <a:gd name="connsiteX18" fmla="*/ 968192 w 1826625"/>
                <a:gd name="connsiteY18" fmla="*/ 833471 h 1109932"/>
                <a:gd name="connsiteX19" fmla="*/ 1216390 w 1826625"/>
                <a:gd name="connsiteY19" fmla="*/ 1002996 h 1109932"/>
                <a:gd name="connsiteX20" fmla="*/ 1343047 w 1826625"/>
                <a:gd name="connsiteY20" fmla="*/ 1085810 h 1109932"/>
                <a:gd name="connsiteX21" fmla="*/ 1386646 w 1826625"/>
                <a:gd name="connsiteY21" fmla="*/ 1104808 h 1109932"/>
                <a:gd name="connsiteX22" fmla="*/ 1441449 w 1826625"/>
                <a:gd name="connsiteY22" fmla="*/ 1076310 h 1109932"/>
                <a:gd name="connsiteX23" fmla="*/ 1782224 w 1826625"/>
                <a:gd name="connsiteY23" fmla="*/ 754418 h 1109932"/>
                <a:gd name="connsiteX24" fmla="*/ 840318 w 1826625"/>
                <a:gd name="connsiteY24" fmla="*/ 736286 h 1109932"/>
                <a:gd name="connsiteX25" fmla="*/ 841779 w 1826625"/>
                <a:gd name="connsiteY25" fmla="*/ 738235 h 1109932"/>
                <a:gd name="connsiteX26" fmla="*/ 840318 w 1826625"/>
                <a:gd name="connsiteY26" fmla="*/ 736286 h 1109932"/>
                <a:gd name="connsiteX27" fmla="*/ 1254631 w 1826625"/>
                <a:gd name="connsiteY27" fmla="*/ 1026135 h 1109932"/>
                <a:gd name="connsiteX28" fmla="*/ 1254631 w 1826625"/>
                <a:gd name="connsiteY28" fmla="*/ 1026135 h 1109932"/>
                <a:gd name="connsiteX29" fmla="*/ 1256092 w 1826625"/>
                <a:gd name="connsiteY29" fmla="*/ 1028083 h 1109932"/>
                <a:gd name="connsiteX30" fmla="*/ 1254631 w 1826625"/>
                <a:gd name="connsiteY30" fmla="*/ 1026135 h 1109932"/>
                <a:gd name="connsiteX0" fmla="*/ 1782224 w 1825422"/>
                <a:gd name="connsiteY0" fmla="*/ 754418 h 1109932"/>
                <a:gd name="connsiteX1" fmla="*/ 1824098 w 1825422"/>
                <a:gd name="connsiteY1" fmla="*/ 635692 h 1109932"/>
                <a:gd name="connsiteX2" fmla="*/ 1747617 w 1825422"/>
                <a:gd name="connsiteY2" fmla="*/ 538507 h 1109932"/>
                <a:gd name="connsiteX3" fmla="*/ 1524994 w 1825422"/>
                <a:gd name="connsiteY3" fmla="*/ 346087 h 1109932"/>
                <a:gd name="connsiteX4" fmla="*/ 1378121 w 1825422"/>
                <a:gd name="connsiteY4" fmla="*/ 237942 h 1109932"/>
                <a:gd name="connsiteX5" fmla="*/ 945053 w 1825422"/>
                <a:gd name="connsiteY5" fmla="*/ 43086 h 1109932"/>
                <a:gd name="connsiteX6" fmla="*/ 720481 w 1825422"/>
                <a:gd name="connsiteY6" fmla="*/ 3384 h 1109932"/>
                <a:gd name="connsiteX7" fmla="*/ 583594 w 1825422"/>
                <a:gd name="connsiteY7" fmla="*/ 5576 h 1109932"/>
                <a:gd name="connsiteX8" fmla="*/ 245519 w 1825422"/>
                <a:gd name="connsiteY8" fmla="*/ 96428 h 1109932"/>
                <a:gd name="connsiteX9" fmla="*/ 26549 w 1825422"/>
                <a:gd name="connsiteY9" fmla="*/ 262786 h 1109932"/>
                <a:gd name="connsiteX10" fmla="*/ 0 w 1825422"/>
                <a:gd name="connsiteY10" fmla="*/ 301757 h 1109932"/>
                <a:gd name="connsiteX11" fmla="*/ 104492 w 1825422"/>
                <a:gd name="connsiteY11" fmla="*/ 282759 h 1109932"/>
                <a:gd name="connsiteX12" fmla="*/ 252826 w 1825422"/>
                <a:gd name="connsiteY12" fmla="*/ 318807 h 1109932"/>
                <a:gd name="connsiteX13" fmla="*/ 388982 w 1825422"/>
                <a:gd name="connsiteY13" fmla="*/ 386276 h 1109932"/>
                <a:gd name="connsiteX14" fmla="*/ 549738 w 1825422"/>
                <a:gd name="connsiteY14" fmla="*/ 495639 h 1109932"/>
                <a:gd name="connsiteX15" fmla="*/ 739236 w 1825422"/>
                <a:gd name="connsiteY15" fmla="*/ 655421 h 1109932"/>
                <a:gd name="connsiteX16" fmla="*/ 739236 w 1825422"/>
                <a:gd name="connsiteY16" fmla="*/ 655421 h 1109932"/>
                <a:gd name="connsiteX17" fmla="*/ 968192 w 1825422"/>
                <a:gd name="connsiteY17" fmla="*/ 833471 h 1109932"/>
                <a:gd name="connsiteX18" fmla="*/ 968192 w 1825422"/>
                <a:gd name="connsiteY18" fmla="*/ 833471 h 1109932"/>
                <a:gd name="connsiteX19" fmla="*/ 1216390 w 1825422"/>
                <a:gd name="connsiteY19" fmla="*/ 1002996 h 1109932"/>
                <a:gd name="connsiteX20" fmla="*/ 1343047 w 1825422"/>
                <a:gd name="connsiteY20" fmla="*/ 1085810 h 1109932"/>
                <a:gd name="connsiteX21" fmla="*/ 1386646 w 1825422"/>
                <a:gd name="connsiteY21" fmla="*/ 1104808 h 1109932"/>
                <a:gd name="connsiteX22" fmla="*/ 1441449 w 1825422"/>
                <a:gd name="connsiteY22" fmla="*/ 1076310 h 1109932"/>
                <a:gd name="connsiteX23" fmla="*/ 1782224 w 1825422"/>
                <a:gd name="connsiteY23" fmla="*/ 754418 h 1109932"/>
                <a:gd name="connsiteX24" fmla="*/ 840318 w 1825422"/>
                <a:gd name="connsiteY24" fmla="*/ 736286 h 1109932"/>
                <a:gd name="connsiteX25" fmla="*/ 841779 w 1825422"/>
                <a:gd name="connsiteY25" fmla="*/ 738235 h 1109932"/>
                <a:gd name="connsiteX26" fmla="*/ 840318 w 1825422"/>
                <a:gd name="connsiteY26" fmla="*/ 736286 h 1109932"/>
                <a:gd name="connsiteX27" fmla="*/ 1254631 w 1825422"/>
                <a:gd name="connsiteY27" fmla="*/ 1026135 h 1109932"/>
                <a:gd name="connsiteX28" fmla="*/ 1254631 w 1825422"/>
                <a:gd name="connsiteY28" fmla="*/ 1026135 h 1109932"/>
                <a:gd name="connsiteX29" fmla="*/ 1256092 w 1825422"/>
                <a:gd name="connsiteY29" fmla="*/ 1028083 h 1109932"/>
                <a:gd name="connsiteX30" fmla="*/ 1254631 w 1825422"/>
                <a:gd name="connsiteY30" fmla="*/ 1026135 h 110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25422" h="1109932">
                  <a:moveTo>
                    <a:pt x="1782224" y="754418"/>
                  </a:moveTo>
                  <a:cubicBezTo>
                    <a:pt x="1824448" y="705612"/>
                    <a:pt x="1828326" y="661414"/>
                    <a:pt x="1824098" y="635692"/>
                  </a:cubicBezTo>
                  <a:cubicBezTo>
                    <a:pt x="1804612" y="598669"/>
                    <a:pt x="1776358" y="568223"/>
                    <a:pt x="1747617" y="538507"/>
                  </a:cubicBezTo>
                  <a:cubicBezTo>
                    <a:pt x="1678687" y="468359"/>
                    <a:pt x="1602693" y="406249"/>
                    <a:pt x="1524994" y="346087"/>
                  </a:cubicBezTo>
                  <a:cubicBezTo>
                    <a:pt x="1488702" y="318076"/>
                    <a:pt x="1390786" y="245980"/>
                    <a:pt x="1378121" y="237942"/>
                  </a:cubicBezTo>
                  <a:cubicBezTo>
                    <a:pt x="1244401" y="149526"/>
                    <a:pt x="1098746" y="86928"/>
                    <a:pt x="945053" y="43086"/>
                  </a:cubicBezTo>
                  <a:cubicBezTo>
                    <a:pt x="871495" y="22139"/>
                    <a:pt x="796962" y="7768"/>
                    <a:pt x="720481" y="3384"/>
                  </a:cubicBezTo>
                  <a:cubicBezTo>
                    <a:pt x="710982" y="-26"/>
                    <a:pt x="654717" y="-2949"/>
                    <a:pt x="583594" y="5576"/>
                  </a:cubicBezTo>
                  <a:cubicBezTo>
                    <a:pt x="466437" y="19703"/>
                    <a:pt x="352690" y="45765"/>
                    <a:pt x="245519" y="96428"/>
                  </a:cubicBezTo>
                  <a:cubicBezTo>
                    <a:pt x="160756" y="136373"/>
                    <a:pt x="84762" y="187766"/>
                    <a:pt x="26549" y="262786"/>
                  </a:cubicBezTo>
                  <a:cubicBezTo>
                    <a:pt x="17537" y="274477"/>
                    <a:pt x="8525" y="286169"/>
                    <a:pt x="0" y="301757"/>
                  </a:cubicBezTo>
                  <a:cubicBezTo>
                    <a:pt x="35318" y="286169"/>
                    <a:pt x="69418" y="280323"/>
                    <a:pt x="104492" y="282759"/>
                  </a:cubicBezTo>
                  <a:cubicBezTo>
                    <a:pt x="155885" y="286169"/>
                    <a:pt x="205086" y="300052"/>
                    <a:pt x="252826" y="318807"/>
                  </a:cubicBezTo>
                  <a:cubicBezTo>
                    <a:pt x="300079" y="337318"/>
                    <a:pt x="344652" y="361432"/>
                    <a:pt x="388982" y="386276"/>
                  </a:cubicBezTo>
                  <a:cubicBezTo>
                    <a:pt x="408467" y="398455"/>
                    <a:pt x="532688" y="482973"/>
                    <a:pt x="549738" y="495639"/>
                  </a:cubicBezTo>
                  <a:cubicBezTo>
                    <a:pt x="569955" y="511958"/>
                    <a:pt x="718776" y="640320"/>
                    <a:pt x="739236" y="655421"/>
                  </a:cubicBezTo>
                  <a:lnTo>
                    <a:pt x="739236" y="655421"/>
                  </a:lnTo>
                  <a:cubicBezTo>
                    <a:pt x="772118" y="684649"/>
                    <a:pt x="926054" y="803755"/>
                    <a:pt x="968192" y="833471"/>
                  </a:cubicBezTo>
                  <a:lnTo>
                    <a:pt x="968192" y="833471"/>
                  </a:lnTo>
                  <a:lnTo>
                    <a:pt x="1216390" y="1002996"/>
                  </a:lnTo>
                  <a:cubicBezTo>
                    <a:pt x="1228812" y="1012251"/>
                    <a:pt x="1320151" y="1072900"/>
                    <a:pt x="1343047" y="1085810"/>
                  </a:cubicBezTo>
                  <a:cubicBezTo>
                    <a:pt x="1354982" y="1094335"/>
                    <a:pt x="1385184" y="1105295"/>
                    <a:pt x="1386646" y="1104808"/>
                  </a:cubicBezTo>
                  <a:cubicBezTo>
                    <a:pt x="1406131" y="1097745"/>
                    <a:pt x="1375519" y="1134708"/>
                    <a:pt x="1441449" y="1076310"/>
                  </a:cubicBezTo>
                  <a:cubicBezTo>
                    <a:pt x="1507379" y="1017912"/>
                    <a:pt x="1748580" y="799576"/>
                    <a:pt x="1782224" y="754418"/>
                  </a:cubicBezTo>
                  <a:close/>
                  <a:moveTo>
                    <a:pt x="840318" y="736286"/>
                  </a:moveTo>
                  <a:cubicBezTo>
                    <a:pt x="840805" y="736773"/>
                    <a:pt x="841292" y="737504"/>
                    <a:pt x="841779" y="738235"/>
                  </a:cubicBezTo>
                  <a:cubicBezTo>
                    <a:pt x="841292" y="737504"/>
                    <a:pt x="840805" y="736773"/>
                    <a:pt x="840318" y="736286"/>
                  </a:cubicBezTo>
                  <a:close/>
                  <a:moveTo>
                    <a:pt x="1254631" y="1026135"/>
                  </a:moveTo>
                  <a:lnTo>
                    <a:pt x="1254631" y="1026135"/>
                  </a:lnTo>
                  <a:cubicBezTo>
                    <a:pt x="1255361" y="1026378"/>
                    <a:pt x="1255605" y="1027353"/>
                    <a:pt x="1256092" y="1028083"/>
                  </a:cubicBezTo>
                  <a:cubicBezTo>
                    <a:pt x="1255361" y="1027353"/>
                    <a:pt x="1254874" y="1026866"/>
                    <a:pt x="1254631" y="10261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430" cap="flat">
              <a:solidFill>
                <a:srgbClr val="00B0F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4717356-A807-488E-A067-D49D63F0426B}"/>
                </a:ext>
              </a:extLst>
            </p:cNvPr>
            <p:cNvSpPr/>
            <p:nvPr/>
          </p:nvSpPr>
          <p:spPr>
            <a:xfrm>
              <a:off x="1114199" y="5450886"/>
              <a:ext cx="1037568" cy="782036"/>
            </a:xfrm>
            <a:custGeom>
              <a:avLst/>
              <a:gdLst>
                <a:gd name="connsiteX0" fmla="*/ 1037568 w 1037568"/>
                <a:gd name="connsiteY0" fmla="*/ 662931 h 782036"/>
                <a:gd name="connsiteX1" fmla="*/ 557978 w 1037568"/>
                <a:gd name="connsiteY1" fmla="*/ 235709 h 782036"/>
                <a:gd name="connsiteX2" fmla="*/ 153895 w 1037568"/>
                <a:gd name="connsiteY2" fmla="*/ 3343 h 782036"/>
                <a:gd name="connsiteX3" fmla="*/ 5317 w 1037568"/>
                <a:gd name="connsiteY3" fmla="*/ 31110 h 782036"/>
                <a:gd name="connsiteX4" fmla="*/ 121013 w 1037568"/>
                <a:gd name="connsiteY4" fmla="*/ 127320 h 782036"/>
                <a:gd name="connsiteX5" fmla="*/ 546774 w 1037568"/>
                <a:gd name="connsiteY5" fmla="*/ 450051 h 782036"/>
                <a:gd name="connsiteX6" fmla="*/ 844174 w 1037568"/>
                <a:gd name="connsiteY6" fmla="*/ 691916 h 782036"/>
                <a:gd name="connsiteX7" fmla="*/ 920168 w 1037568"/>
                <a:gd name="connsiteY7" fmla="*/ 782037 h 782036"/>
                <a:gd name="connsiteX8" fmla="*/ 1037568 w 1037568"/>
                <a:gd name="connsiteY8" fmla="*/ 662931 h 7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8" h="782036">
                  <a:moveTo>
                    <a:pt x="1037568" y="662931"/>
                  </a:moveTo>
                  <a:cubicBezTo>
                    <a:pt x="984226" y="646125"/>
                    <a:pt x="783281" y="390863"/>
                    <a:pt x="557978" y="235709"/>
                  </a:cubicBezTo>
                  <a:cubicBezTo>
                    <a:pt x="437168" y="152408"/>
                    <a:pt x="342906" y="54980"/>
                    <a:pt x="153895" y="3343"/>
                  </a:cubicBezTo>
                  <a:cubicBezTo>
                    <a:pt x="118821" y="-6156"/>
                    <a:pt x="40879" y="5048"/>
                    <a:pt x="5317" y="31110"/>
                  </a:cubicBezTo>
                  <a:cubicBezTo>
                    <a:pt x="-19283" y="49134"/>
                    <a:pt x="45263" y="84696"/>
                    <a:pt x="121013" y="127320"/>
                  </a:cubicBezTo>
                  <a:cubicBezTo>
                    <a:pt x="196764" y="169945"/>
                    <a:pt x="460550" y="379659"/>
                    <a:pt x="546774" y="450051"/>
                  </a:cubicBezTo>
                  <a:cubicBezTo>
                    <a:pt x="662226" y="544313"/>
                    <a:pt x="782550" y="629075"/>
                    <a:pt x="844174" y="691916"/>
                  </a:cubicBezTo>
                  <a:cubicBezTo>
                    <a:pt x="899951" y="748668"/>
                    <a:pt x="907989" y="753296"/>
                    <a:pt x="920168" y="782037"/>
                  </a:cubicBezTo>
                  <a:cubicBezTo>
                    <a:pt x="949639" y="749886"/>
                    <a:pt x="1008583" y="702877"/>
                    <a:pt x="1037568" y="6629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solidFill>
                <a:srgbClr val="00B0F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CBC8CF2-F728-4E54-80F1-45EB5291C7A4}"/>
                </a:ext>
              </a:extLst>
            </p:cNvPr>
            <p:cNvSpPr/>
            <p:nvPr/>
          </p:nvSpPr>
          <p:spPr>
            <a:xfrm>
              <a:off x="1532379" y="5663711"/>
              <a:ext cx="336957" cy="311260"/>
            </a:xfrm>
            <a:custGeom>
              <a:avLst/>
              <a:gdLst>
                <a:gd name="connsiteX0" fmla="*/ 331975 w 336957"/>
                <a:gd name="connsiteY0" fmla="*/ 249648 h 311260"/>
                <a:gd name="connsiteX1" fmla="*/ 284723 w 336957"/>
                <a:gd name="connsiteY1" fmla="*/ 304208 h 311260"/>
                <a:gd name="connsiteX2" fmla="*/ 255738 w 336957"/>
                <a:gd name="connsiteY2" fmla="*/ 306157 h 311260"/>
                <a:gd name="connsiteX3" fmla="*/ 7052 w 336957"/>
                <a:gd name="connsiteY3" fmla="*/ 90597 h 311260"/>
                <a:gd name="connsiteX4" fmla="*/ 5104 w 336957"/>
                <a:gd name="connsiteY4" fmla="*/ 61612 h 311260"/>
                <a:gd name="connsiteX5" fmla="*/ 52356 w 336957"/>
                <a:gd name="connsiteY5" fmla="*/ 7052 h 311260"/>
                <a:gd name="connsiteX6" fmla="*/ 81341 w 336957"/>
                <a:gd name="connsiteY6" fmla="*/ 5104 h 311260"/>
                <a:gd name="connsiteX7" fmla="*/ 329783 w 336957"/>
                <a:gd name="connsiteY7" fmla="*/ 220420 h 311260"/>
                <a:gd name="connsiteX8" fmla="*/ 331975 w 336957"/>
                <a:gd name="connsiteY8" fmla="*/ 249648 h 31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957" h="311260">
                  <a:moveTo>
                    <a:pt x="331975" y="249648"/>
                  </a:moveTo>
                  <a:lnTo>
                    <a:pt x="284723" y="304208"/>
                  </a:lnTo>
                  <a:cubicBezTo>
                    <a:pt x="277172" y="312733"/>
                    <a:pt x="264263" y="313707"/>
                    <a:pt x="255738" y="306157"/>
                  </a:cubicBezTo>
                  <a:lnTo>
                    <a:pt x="7052" y="90597"/>
                  </a:lnTo>
                  <a:cubicBezTo>
                    <a:pt x="-1473" y="83046"/>
                    <a:pt x="-2447" y="70137"/>
                    <a:pt x="5104" y="61612"/>
                  </a:cubicBezTo>
                  <a:lnTo>
                    <a:pt x="52356" y="7052"/>
                  </a:lnTo>
                  <a:cubicBezTo>
                    <a:pt x="59907" y="-1473"/>
                    <a:pt x="72816" y="-2447"/>
                    <a:pt x="81341" y="5104"/>
                  </a:cubicBezTo>
                  <a:lnTo>
                    <a:pt x="329783" y="220420"/>
                  </a:lnTo>
                  <a:cubicBezTo>
                    <a:pt x="338552" y="227971"/>
                    <a:pt x="339282" y="240880"/>
                    <a:pt x="331975" y="249648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solidFill>
                <a:srgbClr val="00B0F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E0E4BD9-24BB-48FC-80F9-7BFD1034DD36}"/>
                </a:ext>
              </a:extLst>
            </p:cNvPr>
            <p:cNvSpPr/>
            <p:nvPr/>
          </p:nvSpPr>
          <p:spPr>
            <a:xfrm>
              <a:off x="1309685" y="5512626"/>
              <a:ext cx="230116" cy="192783"/>
            </a:xfrm>
            <a:custGeom>
              <a:avLst/>
              <a:gdLst>
                <a:gd name="connsiteX0" fmla="*/ 226337 w 230116"/>
                <a:gd name="connsiteY0" fmla="*/ 145715 h 192783"/>
                <a:gd name="connsiteX1" fmla="*/ 199544 w 230116"/>
                <a:gd name="connsiteY1" fmla="*/ 183955 h 192783"/>
                <a:gd name="connsiteX2" fmla="*/ 170803 w 230116"/>
                <a:gd name="connsiteY2" fmla="*/ 189070 h 192783"/>
                <a:gd name="connsiteX3" fmla="*/ 8828 w 230116"/>
                <a:gd name="connsiteY3" fmla="*/ 75810 h 192783"/>
                <a:gd name="connsiteX4" fmla="*/ 3714 w 230116"/>
                <a:gd name="connsiteY4" fmla="*/ 47069 h 192783"/>
                <a:gd name="connsiteX5" fmla="*/ 30506 w 230116"/>
                <a:gd name="connsiteY5" fmla="*/ 8828 h 192783"/>
                <a:gd name="connsiteX6" fmla="*/ 59248 w 230116"/>
                <a:gd name="connsiteY6" fmla="*/ 3714 h 192783"/>
                <a:gd name="connsiteX7" fmla="*/ 221222 w 230116"/>
                <a:gd name="connsiteY7" fmla="*/ 116974 h 192783"/>
                <a:gd name="connsiteX8" fmla="*/ 226337 w 230116"/>
                <a:gd name="connsiteY8" fmla="*/ 145715 h 19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116" h="192783">
                  <a:moveTo>
                    <a:pt x="226337" y="145715"/>
                  </a:moveTo>
                  <a:lnTo>
                    <a:pt x="199544" y="183955"/>
                  </a:lnTo>
                  <a:cubicBezTo>
                    <a:pt x="192968" y="193211"/>
                    <a:pt x="180302" y="195647"/>
                    <a:pt x="170803" y="189070"/>
                  </a:cubicBezTo>
                  <a:lnTo>
                    <a:pt x="8828" y="75810"/>
                  </a:lnTo>
                  <a:cubicBezTo>
                    <a:pt x="-427" y="69234"/>
                    <a:pt x="-2863" y="56568"/>
                    <a:pt x="3714" y="47069"/>
                  </a:cubicBezTo>
                  <a:lnTo>
                    <a:pt x="30506" y="8828"/>
                  </a:lnTo>
                  <a:cubicBezTo>
                    <a:pt x="37083" y="-427"/>
                    <a:pt x="49748" y="-2863"/>
                    <a:pt x="59248" y="3714"/>
                  </a:cubicBezTo>
                  <a:lnTo>
                    <a:pt x="221222" y="116974"/>
                  </a:lnTo>
                  <a:cubicBezTo>
                    <a:pt x="230721" y="123550"/>
                    <a:pt x="232913" y="136459"/>
                    <a:pt x="226337" y="145715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solidFill>
                <a:srgbClr val="00B0F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35DAA6-25AC-4EE8-90ED-C7BC1CC64169}"/>
                </a:ext>
              </a:extLst>
            </p:cNvPr>
            <p:cNvSpPr/>
            <p:nvPr/>
          </p:nvSpPr>
          <p:spPr>
            <a:xfrm>
              <a:off x="1538457" y="5683576"/>
              <a:ext cx="331081" cy="283507"/>
            </a:xfrm>
            <a:custGeom>
              <a:avLst/>
              <a:gdLst>
                <a:gd name="connsiteX0" fmla="*/ 0 w 324922"/>
                <a:gd name="connsiteY0" fmla="*/ 51126 h 271069"/>
                <a:gd name="connsiteX1" fmla="*/ 165871 w 324922"/>
                <a:gd name="connsiteY1" fmla="*/ 105198 h 271069"/>
                <a:gd name="connsiteX2" fmla="*/ 275965 w 324922"/>
                <a:gd name="connsiteY2" fmla="*/ 271070 h 271069"/>
                <a:gd name="connsiteX3" fmla="*/ 324923 w 324922"/>
                <a:gd name="connsiteY3" fmla="*/ 220651 h 271069"/>
                <a:gd name="connsiteX4" fmla="*/ 229930 w 324922"/>
                <a:gd name="connsiteY4" fmla="*/ 58433 h 271069"/>
                <a:gd name="connsiteX5" fmla="*/ 66008 w 324922"/>
                <a:gd name="connsiteY5" fmla="*/ 707 h 271069"/>
                <a:gd name="connsiteX6" fmla="*/ 0 w 324922"/>
                <a:gd name="connsiteY6" fmla="*/ 51126 h 271069"/>
                <a:gd name="connsiteX0" fmla="*/ 0 w 325671"/>
                <a:gd name="connsiteY0" fmla="*/ 51248 h 271192"/>
                <a:gd name="connsiteX1" fmla="*/ 165871 w 325671"/>
                <a:gd name="connsiteY1" fmla="*/ 105320 h 271192"/>
                <a:gd name="connsiteX2" fmla="*/ 275965 w 325671"/>
                <a:gd name="connsiteY2" fmla="*/ 271192 h 271192"/>
                <a:gd name="connsiteX3" fmla="*/ 324923 w 325671"/>
                <a:gd name="connsiteY3" fmla="*/ 220773 h 271192"/>
                <a:gd name="connsiteX4" fmla="*/ 239166 w 325671"/>
                <a:gd name="connsiteY4" fmla="*/ 55476 h 271192"/>
                <a:gd name="connsiteX5" fmla="*/ 66008 w 325671"/>
                <a:gd name="connsiteY5" fmla="*/ 829 h 271192"/>
                <a:gd name="connsiteX6" fmla="*/ 0 w 325671"/>
                <a:gd name="connsiteY6" fmla="*/ 51248 h 271192"/>
                <a:gd name="connsiteX0" fmla="*/ 3757 w 329428"/>
                <a:gd name="connsiteY0" fmla="*/ 51248 h 271192"/>
                <a:gd name="connsiteX1" fmla="*/ 185022 w 329428"/>
                <a:gd name="connsiteY1" fmla="*/ 102241 h 271192"/>
                <a:gd name="connsiteX2" fmla="*/ 279722 w 329428"/>
                <a:gd name="connsiteY2" fmla="*/ 271192 h 271192"/>
                <a:gd name="connsiteX3" fmla="*/ 328680 w 329428"/>
                <a:gd name="connsiteY3" fmla="*/ 220773 h 271192"/>
                <a:gd name="connsiteX4" fmla="*/ 242923 w 329428"/>
                <a:gd name="connsiteY4" fmla="*/ 55476 h 271192"/>
                <a:gd name="connsiteX5" fmla="*/ 69765 w 329428"/>
                <a:gd name="connsiteY5" fmla="*/ 829 h 271192"/>
                <a:gd name="connsiteX6" fmla="*/ 3757 w 329428"/>
                <a:gd name="connsiteY6" fmla="*/ 51248 h 271192"/>
                <a:gd name="connsiteX0" fmla="*/ 3757 w 329827"/>
                <a:gd name="connsiteY0" fmla="*/ 51248 h 283507"/>
                <a:gd name="connsiteX1" fmla="*/ 185022 w 329827"/>
                <a:gd name="connsiteY1" fmla="*/ 102241 h 283507"/>
                <a:gd name="connsiteX2" fmla="*/ 285880 w 329827"/>
                <a:gd name="connsiteY2" fmla="*/ 283507 h 283507"/>
                <a:gd name="connsiteX3" fmla="*/ 328680 w 329827"/>
                <a:gd name="connsiteY3" fmla="*/ 220773 h 283507"/>
                <a:gd name="connsiteX4" fmla="*/ 242923 w 329827"/>
                <a:gd name="connsiteY4" fmla="*/ 55476 h 283507"/>
                <a:gd name="connsiteX5" fmla="*/ 69765 w 329827"/>
                <a:gd name="connsiteY5" fmla="*/ 829 h 283507"/>
                <a:gd name="connsiteX6" fmla="*/ 3757 w 329827"/>
                <a:gd name="connsiteY6" fmla="*/ 51248 h 283507"/>
                <a:gd name="connsiteX0" fmla="*/ 3757 w 328680"/>
                <a:gd name="connsiteY0" fmla="*/ 51248 h 283507"/>
                <a:gd name="connsiteX1" fmla="*/ 185022 w 328680"/>
                <a:gd name="connsiteY1" fmla="*/ 102241 h 283507"/>
                <a:gd name="connsiteX2" fmla="*/ 285880 w 328680"/>
                <a:gd name="connsiteY2" fmla="*/ 283507 h 283507"/>
                <a:gd name="connsiteX3" fmla="*/ 328680 w 328680"/>
                <a:gd name="connsiteY3" fmla="*/ 220773 h 283507"/>
                <a:gd name="connsiteX4" fmla="*/ 242923 w 328680"/>
                <a:gd name="connsiteY4" fmla="*/ 55476 h 283507"/>
                <a:gd name="connsiteX5" fmla="*/ 69765 w 328680"/>
                <a:gd name="connsiteY5" fmla="*/ 829 h 283507"/>
                <a:gd name="connsiteX6" fmla="*/ 3757 w 328680"/>
                <a:gd name="connsiteY6" fmla="*/ 51248 h 283507"/>
                <a:gd name="connsiteX0" fmla="*/ 3757 w 334838"/>
                <a:gd name="connsiteY0" fmla="*/ 51248 h 283507"/>
                <a:gd name="connsiteX1" fmla="*/ 185022 w 334838"/>
                <a:gd name="connsiteY1" fmla="*/ 102241 h 283507"/>
                <a:gd name="connsiteX2" fmla="*/ 285880 w 334838"/>
                <a:gd name="connsiteY2" fmla="*/ 283507 h 283507"/>
                <a:gd name="connsiteX3" fmla="*/ 334838 w 334838"/>
                <a:gd name="connsiteY3" fmla="*/ 226931 h 283507"/>
                <a:gd name="connsiteX4" fmla="*/ 242923 w 334838"/>
                <a:gd name="connsiteY4" fmla="*/ 55476 h 283507"/>
                <a:gd name="connsiteX5" fmla="*/ 69765 w 334838"/>
                <a:gd name="connsiteY5" fmla="*/ 829 h 283507"/>
                <a:gd name="connsiteX6" fmla="*/ 3757 w 334838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6008 w 331081"/>
                <a:gd name="connsiteY5" fmla="*/ 829 h 283507"/>
                <a:gd name="connsiteX6" fmla="*/ 0 w 331081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2929 w 331081"/>
                <a:gd name="connsiteY5" fmla="*/ 829 h 283507"/>
                <a:gd name="connsiteX6" fmla="*/ 0 w 331081"/>
                <a:gd name="connsiteY6" fmla="*/ 51248 h 28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081" h="283507">
                  <a:moveTo>
                    <a:pt x="0" y="51248"/>
                  </a:moveTo>
                  <a:cubicBezTo>
                    <a:pt x="19209" y="68150"/>
                    <a:pt x="134245" y="63531"/>
                    <a:pt x="181265" y="102241"/>
                  </a:cubicBezTo>
                  <a:cubicBezTo>
                    <a:pt x="228285" y="140951"/>
                    <a:pt x="274329" y="251112"/>
                    <a:pt x="282123" y="283507"/>
                  </a:cubicBezTo>
                  <a:cubicBezTo>
                    <a:pt x="304288" y="263777"/>
                    <a:pt x="307452" y="249542"/>
                    <a:pt x="331081" y="226931"/>
                  </a:cubicBezTo>
                  <a:cubicBezTo>
                    <a:pt x="323922" y="188926"/>
                    <a:pt x="299328" y="103946"/>
                    <a:pt x="239166" y="55476"/>
                  </a:cubicBezTo>
                  <a:cubicBezTo>
                    <a:pt x="179004" y="7005"/>
                    <a:pt x="136730" y="-3312"/>
                    <a:pt x="62929" y="829"/>
                  </a:cubicBezTo>
                  <a:cubicBezTo>
                    <a:pt x="37110" y="17148"/>
                    <a:pt x="17736" y="28188"/>
                    <a:pt x="0" y="512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solidFill>
                <a:srgbClr val="00B0F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72A9516-26FF-4E58-A268-E65F32385D21}"/>
                </a:ext>
              </a:extLst>
            </p:cNvPr>
            <p:cNvSpPr/>
            <p:nvPr/>
          </p:nvSpPr>
          <p:spPr>
            <a:xfrm>
              <a:off x="1341105" y="5530894"/>
              <a:ext cx="179387" cy="149428"/>
            </a:xfrm>
            <a:custGeom>
              <a:avLst/>
              <a:gdLst>
                <a:gd name="connsiteX0" fmla="*/ 175674 w 179387"/>
                <a:gd name="connsiteY0" fmla="*/ 118192 h 149428"/>
                <a:gd name="connsiteX1" fmla="*/ 160086 w 179387"/>
                <a:gd name="connsiteY1" fmla="*/ 140600 h 149428"/>
                <a:gd name="connsiteX2" fmla="*/ 131344 w 179387"/>
                <a:gd name="connsiteY2" fmla="*/ 145715 h 149428"/>
                <a:gd name="connsiteX3" fmla="*/ 8829 w 179387"/>
                <a:gd name="connsiteY3" fmla="*/ 59978 h 149428"/>
                <a:gd name="connsiteX4" fmla="*/ 3714 w 179387"/>
                <a:gd name="connsiteY4" fmla="*/ 31237 h 149428"/>
                <a:gd name="connsiteX5" fmla="*/ 19302 w 179387"/>
                <a:gd name="connsiteY5" fmla="*/ 8828 h 149428"/>
                <a:gd name="connsiteX6" fmla="*/ 48043 w 179387"/>
                <a:gd name="connsiteY6" fmla="*/ 3714 h 149428"/>
                <a:gd name="connsiteX7" fmla="*/ 170559 w 179387"/>
                <a:gd name="connsiteY7" fmla="*/ 89450 h 149428"/>
                <a:gd name="connsiteX8" fmla="*/ 175674 w 179387"/>
                <a:gd name="connsiteY8" fmla="*/ 118192 h 14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87" h="149428">
                  <a:moveTo>
                    <a:pt x="175674" y="118192"/>
                  </a:moveTo>
                  <a:lnTo>
                    <a:pt x="160086" y="140600"/>
                  </a:lnTo>
                  <a:cubicBezTo>
                    <a:pt x="153509" y="149856"/>
                    <a:pt x="140844" y="152291"/>
                    <a:pt x="131344" y="145715"/>
                  </a:cubicBezTo>
                  <a:lnTo>
                    <a:pt x="8829" y="59978"/>
                  </a:lnTo>
                  <a:cubicBezTo>
                    <a:pt x="-427" y="53402"/>
                    <a:pt x="-2863" y="40736"/>
                    <a:pt x="3714" y="31237"/>
                  </a:cubicBezTo>
                  <a:lnTo>
                    <a:pt x="19302" y="8828"/>
                  </a:lnTo>
                  <a:cubicBezTo>
                    <a:pt x="25878" y="-427"/>
                    <a:pt x="38544" y="-2863"/>
                    <a:pt x="48043" y="3714"/>
                  </a:cubicBezTo>
                  <a:lnTo>
                    <a:pt x="170559" y="89450"/>
                  </a:lnTo>
                  <a:cubicBezTo>
                    <a:pt x="179815" y="96027"/>
                    <a:pt x="182251" y="108936"/>
                    <a:pt x="175674" y="1181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solidFill>
                <a:srgbClr val="00B0F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4" name="Freeform 10">
            <a:extLst>
              <a:ext uri="{FF2B5EF4-FFF2-40B4-BE49-F238E27FC236}">
                <a16:creationId xmlns:a16="http://schemas.microsoft.com/office/drawing/2014/main" id="{B1122C8A-0F4F-4B73-BA26-BC1C7DB0F98B}"/>
              </a:ext>
            </a:extLst>
          </p:cNvPr>
          <p:cNvSpPr/>
          <p:nvPr/>
        </p:nvSpPr>
        <p:spPr>
          <a:xfrm>
            <a:off x="164361" y="133622"/>
            <a:ext cx="7815114" cy="1574355"/>
          </a:xfrm>
          <a:custGeom>
            <a:avLst/>
            <a:gdLst>
              <a:gd name="connsiteX0" fmla="*/ 0 w 7344461"/>
              <a:gd name="connsiteY0" fmla="*/ 1843430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2472538 w 7344461"/>
              <a:gd name="connsiteY9" fmla="*/ 409651 h 3489350"/>
              <a:gd name="connsiteX10" fmla="*/ 3160166 w 7344461"/>
              <a:gd name="connsiteY10" fmla="*/ 14630 h 3489350"/>
              <a:gd name="connsiteX11" fmla="*/ 3803904 w 7344461"/>
              <a:gd name="connsiteY11" fmla="*/ 387705 h 3489350"/>
              <a:gd name="connsiteX12" fmla="*/ 4462272 w 7344461"/>
              <a:gd name="connsiteY12" fmla="*/ 0 h 3489350"/>
              <a:gd name="connsiteX13" fmla="*/ 5113325 w 7344461"/>
              <a:gd name="connsiteY13" fmla="*/ 475488 h 3489350"/>
              <a:gd name="connsiteX14" fmla="*/ 4096512 w 7344461"/>
              <a:gd name="connsiteY14" fmla="*/ 1821485 h 3489350"/>
              <a:gd name="connsiteX15" fmla="*/ 5479085 w 7344461"/>
              <a:gd name="connsiteY15" fmla="*/ 1836115 h 3489350"/>
              <a:gd name="connsiteX16" fmla="*/ 5698541 w 7344461"/>
              <a:gd name="connsiteY16" fmla="*/ 2179929 h 3489350"/>
              <a:gd name="connsiteX17" fmla="*/ 5888736 w 7344461"/>
              <a:gd name="connsiteY17" fmla="*/ 29261 h 3489350"/>
              <a:gd name="connsiteX18" fmla="*/ 6166714 w 7344461"/>
              <a:gd name="connsiteY18" fmla="*/ 3489350 h 3489350"/>
              <a:gd name="connsiteX19" fmla="*/ 6510528 w 7344461"/>
              <a:gd name="connsiteY19" fmla="*/ 1331366 h 3489350"/>
              <a:gd name="connsiteX20" fmla="*/ 6620256 w 7344461"/>
              <a:gd name="connsiteY20" fmla="*/ 1916582 h 3489350"/>
              <a:gd name="connsiteX21" fmla="*/ 7344461 w 7344461"/>
              <a:gd name="connsiteY21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96512 w 7344461"/>
              <a:gd name="connsiteY15" fmla="*/ 1821485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916582 h 3489350"/>
              <a:gd name="connsiteX23" fmla="*/ 7344461 w 7344461"/>
              <a:gd name="connsiteY23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880006 h 3489350"/>
              <a:gd name="connsiteX23" fmla="*/ 7344461 w 7344461"/>
              <a:gd name="connsiteY23" fmla="*/ 1865376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994867 w 7366407"/>
              <a:gd name="connsiteY2" fmla="*/ 1316736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1009498 w 7366407"/>
              <a:gd name="connsiteY2" fmla="*/ 1228954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609344 w 7366407"/>
              <a:gd name="connsiteY4" fmla="*/ 43891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698541 w 7366407"/>
              <a:gd name="connsiteY17" fmla="*/ 2179929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793639 w 7366407"/>
              <a:gd name="connsiteY17" fmla="*/ 2238451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5976519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61734 w 7366407"/>
              <a:gd name="connsiteY20" fmla="*/ 126552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50745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1770 w 7366407"/>
              <a:gd name="connsiteY15" fmla="*/ 1880006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140402 w 7366407"/>
              <a:gd name="connsiteY14" fmla="*/ 1880007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01871 w 7366407"/>
              <a:gd name="connsiteY7" fmla="*/ 1853012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9690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60857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462272 w 7454190"/>
              <a:gd name="connsiteY11" fmla="*/ 872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9049317"/>
              <a:gd name="connsiteY0" fmla="*/ 1873451 h 3563263"/>
              <a:gd name="connsiteX1" fmla="*/ 907085 w 9049317"/>
              <a:gd name="connsiteY1" fmla="*/ 1866137 h 3563263"/>
              <a:gd name="connsiteX2" fmla="*/ 1009498 w 9049317"/>
              <a:gd name="connsiteY2" fmla="*/ 1237030 h 3563263"/>
              <a:gd name="connsiteX3" fmla="*/ 1294790 w 9049317"/>
              <a:gd name="connsiteY3" fmla="*/ 3563263 h 3563263"/>
              <a:gd name="connsiteX4" fmla="*/ 1587398 w 9049317"/>
              <a:gd name="connsiteY4" fmla="*/ 15391 h 3563263"/>
              <a:gd name="connsiteX5" fmla="*/ 1865376 w 9049317"/>
              <a:gd name="connsiteY5" fmla="*/ 2239211 h 3563263"/>
              <a:gd name="connsiteX6" fmla="*/ 2038831 w 9049317"/>
              <a:gd name="connsiteY6" fmla="*/ 1875718 h 3563263"/>
              <a:gd name="connsiteX7" fmla="*/ 3457980 w 9049317"/>
              <a:gd name="connsiteY7" fmla="*/ 1890349 h 3563263"/>
              <a:gd name="connsiteX8" fmla="*/ 2443277 w 9049317"/>
              <a:gd name="connsiteY8" fmla="*/ 490879 h 3563263"/>
              <a:gd name="connsiteX9" fmla="*/ 3043123 w 9049317"/>
              <a:gd name="connsiteY9" fmla="*/ 761 h 3563263"/>
              <a:gd name="connsiteX10" fmla="*/ 3803904 w 9049317"/>
              <a:gd name="connsiteY10" fmla="*/ 395781 h 3563263"/>
              <a:gd name="connsiteX11" fmla="*/ 4586631 w 9049317"/>
              <a:gd name="connsiteY11" fmla="*/ 22706 h 3563263"/>
              <a:gd name="connsiteX12" fmla="*/ 5171847 w 9049317"/>
              <a:gd name="connsiteY12" fmla="*/ 483564 h 3563263"/>
              <a:gd name="connsiteX13" fmla="*/ 4140402 w 9049317"/>
              <a:gd name="connsiteY13" fmla="*/ 1880768 h 3563263"/>
              <a:gd name="connsiteX14" fmla="*/ 5498920 w 9049317"/>
              <a:gd name="connsiteY14" fmla="*/ 1897663 h 3563263"/>
              <a:gd name="connsiteX15" fmla="*/ 5720487 w 9049317"/>
              <a:gd name="connsiteY15" fmla="*/ 2239211 h 3563263"/>
              <a:gd name="connsiteX16" fmla="*/ 6005780 w 9049317"/>
              <a:gd name="connsiteY16" fmla="*/ 761 h 3563263"/>
              <a:gd name="connsiteX17" fmla="*/ 6269127 w 9049317"/>
              <a:gd name="connsiteY17" fmla="*/ 3534002 h 3563263"/>
              <a:gd name="connsiteX18" fmla="*/ 6590995 w 9049317"/>
              <a:gd name="connsiteY18" fmla="*/ 1251660 h 3563263"/>
              <a:gd name="connsiteX19" fmla="*/ 6686093 w 9049317"/>
              <a:gd name="connsiteY19" fmla="*/ 1895397 h 3563263"/>
              <a:gd name="connsiteX20" fmla="*/ 9049317 w 9049317"/>
              <a:gd name="connsiteY20" fmla="*/ 1903256 h 3563263"/>
              <a:gd name="connsiteX0" fmla="*/ 0 w 9151469"/>
              <a:gd name="connsiteY0" fmla="*/ 1873451 h 3563263"/>
              <a:gd name="connsiteX1" fmla="*/ 907085 w 9151469"/>
              <a:gd name="connsiteY1" fmla="*/ 1866137 h 3563263"/>
              <a:gd name="connsiteX2" fmla="*/ 1009498 w 9151469"/>
              <a:gd name="connsiteY2" fmla="*/ 1237030 h 3563263"/>
              <a:gd name="connsiteX3" fmla="*/ 1294790 w 9151469"/>
              <a:gd name="connsiteY3" fmla="*/ 3563263 h 3563263"/>
              <a:gd name="connsiteX4" fmla="*/ 1587398 w 9151469"/>
              <a:gd name="connsiteY4" fmla="*/ 15391 h 3563263"/>
              <a:gd name="connsiteX5" fmla="*/ 1865376 w 9151469"/>
              <a:gd name="connsiteY5" fmla="*/ 2239211 h 3563263"/>
              <a:gd name="connsiteX6" fmla="*/ 2038831 w 9151469"/>
              <a:gd name="connsiteY6" fmla="*/ 1875718 h 3563263"/>
              <a:gd name="connsiteX7" fmla="*/ 3457980 w 9151469"/>
              <a:gd name="connsiteY7" fmla="*/ 1890349 h 3563263"/>
              <a:gd name="connsiteX8" fmla="*/ 2443277 w 9151469"/>
              <a:gd name="connsiteY8" fmla="*/ 490879 h 3563263"/>
              <a:gd name="connsiteX9" fmla="*/ 3043123 w 9151469"/>
              <a:gd name="connsiteY9" fmla="*/ 761 h 3563263"/>
              <a:gd name="connsiteX10" fmla="*/ 3803904 w 9151469"/>
              <a:gd name="connsiteY10" fmla="*/ 395781 h 3563263"/>
              <a:gd name="connsiteX11" fmla="*/ 4586631 w 9151469"/>
              <a:gd name="connsiteY11" fmla="*/ 22706 h 3563263"/>
              <a:gd name="connsiteX12" fmla="*/ 5171847 w 9151469"/>
              <a:gd name="connsiteY12" fmla="*/ 483564 h 3563263"/>
              <a:gd name="connsiteX13" fmla="*/ 4140402 w 9151469"/>
              <a:gd name="connsiteY13" fmla="*/ 1880768 h 3563263"/>
              <a:gd name="connsiteX14" fmla="*/ 5498920 w 9151469"/>
              <a:gd name="connsiteY14" fmla="*/ 1897663 h 3563263"/>
              <a:gd name="connsiteX15" fmla="*/ 5720487 w 9151469"/>
              <a:gd name="connsiteY15" fmla="*/ 2239211 h 3563263"/>
              <a:gd name="connsiteX16" fmla="*/ 6005780 w 9151469"/>
              <a:gd name="connsiteY16" fmla="*/ 761 h 3563263"/>
              <a:gd name="connsiteX17" fmla="*/ 6269127 w 9151469"/>
              <a:gd name="connsiteY17" fmla="*/ 3534002 h 3563263"/>
              <a:gd name="connsiteX18" fmla="*/ 6590995 w 9151469"/>
              <a:gd name="connsiteY18" fmla="*/ 1251660 h 3563263"/>
              <a:gd name="connsiteX19" fmla="*/ 6686093 w 9151469"/>
              <a:gd name="connsiteY19" fmla="*/ 1895397 h 3563263"/>
              <a:gd name="connsiteX20" fmla="*/ 9151469 w 9151469"/>
              <a:gd name="connsiteY20" fmla="*/ 1903256 h 3563263"/>
              <a:gd name="connsiteX0" fmla="*/ 0 w 9088607"/>
              <a:gd name="connsiteY0" fmla="*/ 1873451 h 3563263"/>
              <a:gd name="connsiteX1" fmla="*/ 907085 w 9088607"/>
              <a:gd name="connsiteY1" fmla="*/ 1866137 h 3563263"/>
              <a:gd name="connsiteX2" fmla="*/ 1009498 w 9088607"/>
              <a:gd name="connsiteY2" fmla="*/ 1237030 h 3563263"/>
              <a:gd name="connsiteX3" fmla="*/ 1294790 w 9088607"/>
              <a:gd name="connsiteY3" fmla="*/ 3563263 h 3563263"/>
              <a:gd name="connsiteX4" fmla="*/ 1587398 w 9088607"/>
              <a:gd name="connsiteY4" fmla="*/ 15391 h 3563263"/>
              <a:gd name="connsiteX5" fmla="*/ 1865376 w 9088607"/>
              <a:gd name="connsiteY5" fmla="*/ 2239211 h 3563263"/>
              <a:gd name="connsiteX6" fmla="*/ 2038831 w 9088607"/>
              <a:gd name="connsiteY6" fmla="*/ 1875718 h 3563263"/>
              <a:gd name="connsiteX7" fmla="*/ 3457980 w 9088607"/>
              <a:gd name="connsiteY7" fmla="*/ 1890349 h 3563263"/>
              <a:gd name="connsiteX8" fmla="*/ 2443277 w 9088607"/>
              <a:gd name="connsiteY8" fmla="*/ 490879 h 3563263"/>
              <a:gd name="connsiteX9" fmla="*/ 3043123 w 9088607"/>
              <a:gd name="connsiteY9" fmla="*/ 761 h 3563263"/>
              <a:gd name="connsiteX10" fmla="*/ 3803904 w 9088607"/>
              <a:gd name="connsiteY10" fmla="*/ 395781 h 3563263"/>
              <a:gd name="connsiteX11" fmla="*/ 4586631 w 9088607"/>
              <a:gd name="connsiteY11" fmla="*/ 22706 h 3563263"/>
              <a:gd name="connsiteX12" fmla="*/ 5171847 w 9088607"/>
              <a:gd name="connsiteY12" fmla="*/ 483564 h 3563263"/>
              <a:gd name="connsiteX13" fmla="*/ 4140402 w 9088607"/>
              <a:gd name="connsiteY13" fmla="*/ 1880768 h 3563263"/>
              <a:gd name="connsiteX14" fmla="*/ 5498920 w 9088607"/>
              <a:gd name="connsiteY14" fmla="*/ 1897663 h 3563263"/>
              <a:gd name="connsiteX15" fmla="*/ 5720487 w 9088607"/>
              <a:gd name="connsiteY15" fmla="*/ 2239211 h 3563263"/>
              <a:gd name="connsiteX16" fmla="*/ 6005780 w 9088607"/>
              <a:gd name="connsiteY16" fmla="*/ 761 h 3563263"/>
              <a:gd name="connsiteX17" fmla="*/ 6269127 w 9088607"/>
              <a:gd name="connsiteY17" fmla="*/ 3534002 h 3563263"/>
              <a:gd name="connsiteX18" fmla="*/ 6590995 w 9088607"/>
              <a:gd name="connsiteY18" fmla="*/ 1251660 h 3563263"/>
              <a:gd name="connsiteX19" fmla="*/ 6686093 w 9088607"/>
              <a:gd name="connsiteY19" fmla="*/ 1895397 h 3563263"/>
              <a:gd name="connsiteX20" fmla="*/ 9088607 w 9088607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1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930018 h 3611972"/>
              <a:gd name="connsiteX1" fmla="*/ 2345056 w 10526578"/>
              <a:gd name="connsiteY1" fmla="*/ 1914846 h 3611972"/>
              <a:gd name="connsiteX2" fmla="*/ 2447469 w 10526578"/>
              <a:gd name="connsiteY2" fmla="*/ 1285739 h 3611972"/>
              <a:gd name="connsiteX3" fmla="*/ 2732761 w 10526578"/>
              <a:gd name="connsiteY3" fmla="*/ 3611972 h 3611972"/>
              <a:gd name="connsiteX4" fmla="*/ 3025369 w 10526578"/>
              <a:gd name="connsiteY4" fmla="*/ 64100 h 3611972"/>
              <a:gd name="connsiteX5" fmla="*/ 3303347 w 10526578"/>
              <a:gd name="connsiteY5" fmla="*/ 2287920 h 3611972"/>
              <a:gd name="connsiteX6" fmla="*/ 3476802 w 10526578"/>
              <a:gd name="connsiteY6" fmla="*/ 1924427 h 3611972"/>
              <a:gd name="connsiteX7" fmla="*/ 4895951 w 10526578"/>
              <a:gd name="connsiteY7" fmla="*/ 1939058 h 3611972"/>
              <a:gd name="connsiteX8" fmla="*/ 3881248 w 10526578"/>
              <a:gd name="connsiteY8" fmla="*/ 539588 h 3611972"/>
              <a:gd name="connsiteX9" fmla="*/ 4481094 w 10526578"/>
              <a:gd name="connsiteY9" fmla="*/ 49470 h 3611972"/>
              <a:gd name="connsiteX10" fmla="*/ 6024602 w 10526578"/>
              <a:gd name="connsiteY10" fmla="*/ 71415 h 3611972"/>
              <a:gd name="connsiteX11" fmla="*/ 6609818 w 10526578"/>
              <a:gd name="connsiteY11" fmla="*/ 532273 h 3611972"/>
              <a:gd name="connsiteX12" fmla="*/ 5578373 w 10526578"/>
              <a:gd name="connsiteY12" fmla="*/ 1929477 h 3611972"/>
              <a:gd name="connsiteX13" fmla="*/ 6936891 w 10526578"/>
              <a:gd name="connsiteY13" fmla="*/ 1946372 h 3611972"/>
              <a:gd name="connsiteX14" fmla="*/ 7158458 w 10526578"/>
              <a:gd name="connsiteY14" fmla="*/ 2287920 h 3611972"/>
              <a:gd name="connsiteX15" fmla="*/ 7443751 w 10526578"/>
              <a:gd name="connsiteY15" fmla="*/ 49470 h 3611972"/>
              <a:gd name="connsiteX16" fmla="*/ 7707098 w 10526578"/>
              <a:gd name="connsiteY16" fmla="*/ 3582711 h 3611972"/>
              <a:gd name="connsiteX17" fmla="*/ 8028966 w 10526578"/>
              <a:gd name="connsiteY17" fmla="*/ 1300369 h 3611972"/>
              <a:gd name="connsiteX18" fmla="*/ 8124064 w 10526578"/>
              <a:gd name="connsiteY18" fmla="*/ 1944106 h 3611972"/>
              <a:gd name="connsiteX19" fmla="*/ 10526578 w 10526578"/>
              <a:gd name="connsiteY19" fmla="*/ 1951965 h 3611972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3881248 w 10526578"/>
              <a:gd name="connsiteY8" fmla="*/ 490119 h 3562503"/>
              <a:gd name="connsiteX9" fmla="*/ 6024602 w 10526578"/>
              <a:gd name="connsiteY9" fmla="*/ 21946 h 3562503"/>
              <a:gd name="connsiteX10" fmla="*/ 6609818 w 10526578"/>
              <a:gd name="connsiteY10" fmla="*/ 482804 h 3562503"/>
              <a:gd name="connsiteX11" fmla="*/ 5578373 w 10526578"/>
              <a:gd name="connsiteY11" fmla="*/ 1880008 h 3562503"/>
              <a:gd name="connsiteX12" fmla="*/ 6936891 w 10526578"/>
              <a:gd name="connsiteY12" fmla="*/ 1896903 h 3562503"/>
              <a:gd name="connsiteX13" fmla="*/ 7158458 w 10526578"/>
              <a:gd name="connsiteY13" fmla="*/ 2238451 h 3562503"/>
              <a:gd name="connsiteX14" fmla="*/ 7443751 w 10526578"/>
              <a:gd name="connsiteY14" fmla="*/ 1 h 3562503"/>
              <a:gd name="connsiteX15" fmla="*/ 7707098 w 10526578"/>
              <a:gd name="connsiteY15" fmla="*/ 3533242 h 3562503"/>
              <a:gd name="connsiteX16" fmla="*/ 8028966 w 10526578"/>
              <a:gd name="connsiteY16" fmla="*/ 1250900 h 3562503"/>
              <a:gd name="connsiteX17" fmla="*/ 8124064 w 10526578"/>
              <a:gd name="connsiteY17" fmla="*/ 1894637 h 3562503"/>
              <a:gd name="connsiteX18" fmla="*/ 10526578 w 10526578"/>
              <a:gd name="connsiteY18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6024602 w 10526578"/>
              <a:gd name="connsiteY8" fmla="*/ 21946 h 3562503"/>
              <a:gd name="connsiteX9" fmla="*/ 6609818 w 10526578"/>
              <a:gd name="connsiteY9" fmla="*/ 482804 h 3562503"/>
              <a:gd name="connsiteX10" fmla="*/ 5578373 w 10526578"/>
              <a:gd name="connsiteY10" fmla="*/ 1880008 h 3562503"/>
              <a:gd name="connsiteX11" fmla="*/ 6936891 w 10526578"/>
              <a:gd name="connsiteY11" fmla="*/ 1896903 h 3562503"/>
              <a:gd name="connsiteX12" fmla="*/ 7158458 w 10526578"/>
              <a:gd name="connsiteY12" fmla="*/ 2238451 h 3562503"/>
              <a:gd name="connsiteX13" fmla="*/ 7443751 w 10526578"/>
              <a:gd name="connsiteY13" fmla="*/ 1 h 3562503"/>
              <a:gd name="connsiteX14" fmla="*/ 7707098 w 10526578"/>
              <a:gd name="connsiteY14" fmla="*/ 3533242 h 3562503"/>
              <a:gd name="connsiteX15" fmla="*/ 8028966 w 10526578"/>
              <a:gd name="connsiteY15" fmla="*/ 1250900 h 3562503"/>
              <a:gd name="connsiteX16" fmla="*/ 8124064 w 10526578"/>
              <a:gd name="connsiteY16" fmla="*/ 1894637 h 3562503"/>
              <a:gd name="connsiteX17" fmla="*/ 10526578 w 10526578"/>
              <a:gd name="connsiteY17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6609818 w 10526578"/>
              <a:gd name="connsiteY8" fmla="*/ 482804 h 3562503"/>
              <a:gd name="connsiteX9" fmla="*/ 5578373 w 10526578"/>
              <a:gd name="connsiteY9" fmla="*/ 1880008 h 3562503"/>
              <a:gd name="connsiteX10" fmla="*/ 6936891 w 10526578"/>
              <a:gd name="connsiteY10" fmla="*/ 1896903 h 3562503"/>
              <a:gd name="connsiteX11" fmla="*/ 7158458 w 10526578"/>
              <a:gd name="connsiteY11" fmla="*/ 2238451 h 3562503"/>
              <a:gd name="connsiteX12" fmla="*/ 7443751 w 10526578"/>
              <a:gd name="connsiteY12" fmla="*/ 1 h 3562503"/>
              <a:gd name="connsiteX13" fmla="*/ 7707098 w 10526578"/>
              <a:gd name="connsiteY13" fmla="*/ 3533242 h 3562503"/>
              <a:gd name="connsiteX14" fmla="*/ 8028966 w 10526578"/>
              <a:gd name="connsiteY14" fmla="*/ 1250900 h 3562503"/>
              <a:gd name="connsiteX15" fmla="*/ 8124064 w 10526578"/>
              <a:gd name="connsiteY15" fmla="*/ 1894637 h 3562503"/>
              <a:gd name="connsiteX16" fmla="*/ 10526578 w 10526578"/>
              <a:gd name="connsiteY16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58458 w 10526578"/>
              <a:gd name="connsiteY10" fmla="*/ 2238451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58458 w 10526578"/>
              <a:gd name="connsiteY10" fmla="*/ 2238451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224844 w 10526578"/>
              <a:gd name="connsiteY10" fmla="*/ 3305198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91650 w 10526578"/>
              <a:gd name="connsiteY10" fmla="*/ 2848025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2662007"/>
              <a:gd name="connsiteY0" fmla="*/ 1880551 h 3562503"/>
              <a:gd name="connsiteX1" fmla="*/ 4480485 w 12662007"/>
              <a:gd name="connsiteY1" fmla="*/ 1865377 h 3562503"/>
              <a:gd name="connsiteX2" fmla="*/ 4582898 w 12662007"/>
              <a:gd name="connsiteY2" fmla="*/ 1236270 h 3562503"/>
              <a:gd name="connsiteX3" fmla="*/ 4868190 w 12662007"/>
              <a:gd name="connsiteY3" fmla="*/ 3562503 h 3562503"/>
              <a:gd name="connsiteX4" fmla="*/ 5160798 w 12662007"/>
              <a:gd name="connsiteY4" fmla="*/ 14631 h 3562503"/>
              <a:gd name="connsiteX5" fmla="*/ 5471971 w 12662007"/>
              <a:gd name="connsiteY5" fmla="*/ 3076606 h 3562503"/>
              <a:gd name="connsiteX6" fmla="*/ 5612231 w 12662007"/>
              <a:gd name="connsiteY6" fmla="*/ 1874958 h 3562503"/>
              <a:gd name="connsiteX7" fmla="*/ 7031380 w 12662007"/>
              <a:gd name="connsiteY7" fmla="*/ 1889589 h 3562503"/>
              <a:gd name="connsiteX8" fmla="*/ 7713802 w 12662007"/>
              <a:gd name="connsiteY8" fmla="*/ 1880008 h 3562503"/>
              <a:gd name="connsiteX9" fmla="*/ 9072320 w 12662007"/>
              <a:gd name="connsiteY9" fmla="*/ 1896903 h 3562503"/>
              <a:gd name="connsiteX10" fmla="*/ 9327079 w 12662007"/>
              <a:gd name="connsiteY10" fmla="*/ 2848025 h 3562503"/>
              <a:gd name="connsiteX11" fmla="*/ 9579180 w 12662007"/>
              <a:gd name="connsiteY11" fmla="*/ 1 h 3562503"/>
              <a:gd name="connsiteX12" fmla="*/ 9842527 w 12662007"/>
              <a:gd name="connsiteY12" fmla="*/ 3533242 h 3562503"/>
              <a:gd name="connsiteX13" fmla="*/ 10164395 w 12662007"/>
              <a:gd name="connsiteY13" fmla="*/ 1250900 h 3562503"/>
              <a:gd name="connsiteX14" fmla="*/ 10259493 w 12662007"/>
              <a:gd name="connsiteY14" fmla="*/ 1894637 h 3562503"/>
              <a:gd name="connsiteX15" fmla="*/ 12662007 w 12662007"/>
              <a:gd name="connsiteY15" fmla="*/ 1902496 h 3562503"/>
              <a:gd name="connsiteX0" fmla="*/ 0 w 14808500"/>
              <a:gd name="connsiteY0" fmla="*/ 1880551 h 3562503"/>
              <a:gd name="connsiteX1" fmla="*/ 4480485 w 14808500"/>
              <a:gd name="connsiteY1" fmla="*/ 1865377 h 3562503"/>
              <a:gd name="connsiteX2" fmla="*/ 4582898 w 14808500"/>
              <a:gd name="connsiteY2" fmla="*/ 1236270 h 3562503"/>
              <a:gd name="connsiteX3" fmla="*/ 4868190 w 14808500"/>
              <a:gd name="connsiteY3" fmla="*/ 3562503 h 3562503"/>
              <a:gd name="connsiteX4" fmla="*/ 5160798 w 14808500"/>
              <a:gd name="connsiteY4" fmla="*/ 14631 h 3562503"/>
              <a:gd name="connsiteX5" fmla="*/ 5471971 w 14808500"/>
              <a:gd name="connsiteY5" fmla="*/ 3076606 h 3562503"/>
              <a:gd name="connsiteX6" fmla="*/ 5612231 w 14808500"/>
              <a:gd name="connsiteY6" fmla="*/ 1874958 h 3562503"/>
              <a:gd name="connsiteX7" fmla="*/ 7031380 w 14808500"/>
              <a:gd name="connsiteY7" fmla="*/ 1889589 h 3562503"/>
              <a:gd name="connsiteX8" fmla="*/ 7713802 w 14808500"/>
              <a:gd name="connsiteY8" fmla="*/ 1880008 h 3562503"/>
              <a:gd name="connsiteX9" fmla="*/ 9072320 w 14808500"/>
              <a:gd name="connsiteY9" fmla="*/ 1896903 h 3562503"/>
              <a:gd name="connsiteX10" fmla="*/ 9327079 w 14808500"/>
              <a:gd name="connsiteY10" fmla="*/ 2848025 h 3562503"/>
              <a:gd name="connsiteX11" fmla="*/ 9579180 w 14808500"/>
              <a:gd name="connsiteY11" fmla="*/ 1 h 3562503"/>
              <a:gd name="connsiteX12" fmla="*/ 9842527 w 14808500"/>
              <a:gd name="connsiteY12" fmla="*/ 3533242 h 3562503"/>
              <a:gd name="connsiteX13" fmla="*/ 10164395 w 14808500"/>
              <a:gd name="connsiteY13" fmla="*/ 1250900 h 3562503"/>
              <a:gd name="connsiteX14" fmla="*/ 10259493 w 14808500"/>
              <a:gd name="connsiteY14" fmla="*/ 1894637 h 3562503"/>
              <a:gd name="connsiteX15" fmla="*/ 14808500 w 14808500"/>
              <a:gd name="connsiteY15" fmla="*/ 1940591 h 3562503"/>
              <a:gd name="connsiteX0" fmla="*/ 0 w 18482842"/>
              <a:gd name="connsiteY0" fmla="*/ 1904392 h 3562502"/>
              <a:gd name="connsiteX1" fmla="*/ 8154827 w 18482842"/>
              <a:gd name="connsiteY1" fmla="*/ 1865376 h 3562502"/>
              <a:gd name="connsiteX2" fmla="*/ 8257240 w 18482842"/>
              <a:gd name="connsiteY2" fmla="*/ 1236269 h 3562502"/>
              <a:gd name="connsiteX3" fmla="*/ 8542532 w 18482842"/>
              <a:gd name="connsiteY3" fmla="*/ 3562502 h 3562502"/>
              <a:gd name="connsiteX4" fmla="*/ 8835140 w 18482842"/>
              <a:gd name="connsiteY4" fmla="*/ 14630 h 3562502"/>
              <a:gd name="connsiteX5" fmla="*/ 9146313 w 18482842"/>
              <a:gd name="connsiteY5" fmla="*/ 3076605 h 3562502"/>
              <a:gd name="connsiteX6" fmla="*/ 9286573 w 18482842"/>
              <a:gd name="connsiteY6" fmla="*/ 1874957 h 3562502"/>
              <a:gd name="connsiteX7" fmla="*/ 10705722 w 18482842"/>
              <a:gd name="connsiteY7" fmla="*/ 1889588 h 3562502"/>
              <a:gd name="connsiteX8" fmla="*/ 11388144 w 18482842"/>
              <a:gd name="connsiteY8" fmla="*/ 1880007 h 3562502"/>
              <a:gd name="connsiteX9" fmla="*/ 12746662 w 18482842"/>
              <a:gd name="connsiteY9" fmla="*/ 1896902 h 3562502"/>
              <a:gd name="connsiteX10" fmla="*/ 13001421 w 18482842"/>
              <a:gd name="connsiteY10" fmla="*/ 2848024 h 3562502"/>
              <a:gd name="connsiteX11" fmla="*/ 13253522 w 18482842"/>
              <a:gd name="connsiteY11" fmla="*/ 0 h 3562502"/>
              <a:gd name="connsiteX12" fmla="*/ 13516869 w 18482842"/>
              <a:gd name="connsiteY12" fmla="*/ 3533241 h 3562502"/>
              <a:gd name="connsiteX13" fmla="*/ 13838737 w 18482842"/>
              <a:gd name="connsiteY13" fmla="*/ 1250899 h 3562502"/>
              <a:gd name="connsiteX14" fmla="*/ 13933835 w 18482842"/>
              <a:gd name="connsiteY14" fmla="*/ 1894636 h 3562502"/>
              <a:gd name="connsiteX15" fmla="*/ 18482842 w 18482842"/>
              <a:gd name="connsiteY15" fmla="*/ 1940590 h 3562502"/>
              <a:gd name="connsiteX0" fmla="*/ 0 w 14744037"/>
              <a:gd name="connsiteY0" fmla="*/ 1904392 h 3562502"/>
              <a:gd name="connsiteX1" fmla="*/ 8154827 w 14744037"/>
              <a:gd name="connsiteY1" fmla="*/ 1865376 h 3562502"/>
              <a:gd name="connsiteX2" fmla="*/ 8257240 w 14744037"/>
              <a:gd name="connsiteY2" fmla="*/ 1236269 h 3562502"/>
              <a:gd name="connsiteX3" fmla="*/ 8542532 w 14744037"/>
              <a:gd name="connsiteY3" fmla="*/ 3562502 h 3562502"/>
              <a:gd name="connsiteX4" fmla="*/ 8835140 w 14744037"/>
              <a:gd name="connsiteY4" fmla="*/ 14630 h 3562502"/>
              <a:gd name="connsiteX5" fmla="*/ 9146313 w 14744037"/>
              <a:gd name="connsiteY5" fmla="*/ 3076605 h 3562502"/>
              <a:gd name="connsiteX6" fmla="*/ 9286573 w 14744037"/>
              <a:gd name="connsiteY6" fmla="*/ 1874957 h 3562502"/>
              <a:gd name="connsiteX7" fmla="*/ 10705722 w 14744037"/>
              <a:gd name="connsiteY7" fmla="*/ 1889588 h 3562502"/>
              <a:gd name="connsiteX8" fmla="*/ 11388144 w 14744037"/>
              <a:gd name="connsiteY8" fmla="*/ 1880007 h 3562502"/>
              <a:gd name="connsiteX9" fmla="*/ 12746662 w 14744037"/>
              <a:gd name="connsiteY9" fmla="*/ 1896902 h 3562502"/>
              <a:gd name="connsiteX10" fmla="*/ 13001421 w 14744037"/>
              <a:gd name="connsiteY10" fmla="*/ 2848024 h 3562502"/>
              <a:gd name="connsiteX11" fmla="*/ 13253522 w 14744037"/>
              <a:gd name="connsiteY11" fmla="*/ 0 h 3562502"/>
              <a:gd name="connsiteX12" fmla="*/ 13516869 w 14744037"/>
              <a:gd name="connsiteY12" fmla="*/ 3533241 h 3562502"/>
              <a:gd name="connsiteX13" fmla="*/ 13838737 w 14744037"/>
              <a:gd name="connsiteY13" fmla="*/ 1250899 h 3562502"/>
              <a:gd name="connsiteX14" fmla="*/ 13933835 w 14744037"/>
              <a:gd name="connsiteY14" fmla="*/ 1894636 h 3562502"/>
              <a:gd name="connsiteX15" fmla="*/ 14744037 w 14744037"/>
              <a:gd name="connsiteY15" fmla="*/ 1892908 h 3562502"/>
              <a:gd name="connsiteX0" fmla="*/ 0 w 14782714"/>
              <a:gd name="connsiteY0" fmla="*/ 1904392 h 3562502"/>
              <a:gd name="connsiteX1" fmla="*/ 8154827 w 14782714"/>
              <a:gd name="connsiteY1" fmla="*/ 1865376 h 3562502"/>
              <a:gd name="connsiteX2" fmla="*/ 8257240 w 14782714"/>
              <a:gd name="connsiteY2" fmla="*/ 1236269 h 3562502"/>
              <a:gd name="connsiteX3" fmla="*/ 8542532 w 14782714"/>
              <a:gd name="connsiteY3" fmla="*/ 3562502 h 3562502"/>
              <a:gd name="connsiteX4" fmla="*/ 8835140 w 14782714"/>
              <a:gd name="connsiteY4" fmla="*/ 14630 h 3562502"/>
              <a:gd name="connsiteX5" fmla="*/ 9146313 w 14782714"/>
              <a:gd name="connsiteY5" fmla="*/ 3076605 h 3562502"/>
              <a:gd name="connsiteX6" fmla="*/ 9286573 w 14782714"/>
              <a:gd name="connsiteY6" fmla="*/ 1874957 h 3562502"/>
              <a:gd name="connsiteX7" fmla="*/ 10705722 w 14782714"/>
              <a:gd name="connsiteY7" fmla="*/ 1889588 h 3562502"/>
              <a:gd name="connsiteX8" fmla="*/ 11388144 w 14782714"/>
              <a:gd name="connsiteY8" fmla="*/ 1880007 h 3562502"/>
              <a:gd name="connsiteX9" fmla="*/ 12746662 w 14782714"/>
              <a:gd name="connsiteY9" fmla="*/ 1896902 h 3562502"/>
              <a:gd name="connsiteX10" fmla="*/ 13001421 w 14782714"/>
              <a:gd name="connsiteY10" fmla="*/ 2848024 h 3562502"/>
              <a:gd name="connsiteX11" fmla="*/ 13253522 w 14782714"/>
              <a:gd name="connsiteY11" fmla="*/ 0 h 3562502"/>
              <a:gd name="connsiteX12" fmla="*/ 13516869 w 14782714"/>
              <a:gd name="connsiteY12" fmla="*/ 3533241 h 3562502"/>
              <a:gd name="connsiteX13" fmla="*/ 13838737 w 14782714"/>
              <a:gd name="connsiteY13" fmla="*/ 1250899 h 3562502"/>
              <a:gd name="connsiteX14" fmla="*/ 13933835 w 14782714"/>
              <a:gd name="connsiteY14" fmla="*/ 1894636 h 3562502"/>
              <a:gd name="connsiteX15" fmla="*/ 14782714 w 14782714"/>
              <a:gd name="connsiteY15" fmla="*/ 1904828 h 3562502"/>
              <a:gd name="connsiteX0" fmla="*/ 0 w 14821391"/>
              <a:gd name="connsiteY0" fmla="*/ 1904392 h 3562502"/>
              <a:gd name="connsiteX1" fmla="*/ 8154827 w 14821391"/>
              <a:gd name="connsiteY1" fmla="*/ 1865376 h 3562502"/>
              <a:gd name="connsiteX2" fmla="*/ 8257240 w 14821391"/>
              <a:gd name="connsiteY2" fmla="*/ 1236269 h 3562502"/>
              <a:gd name="connsiteX3" fmla="*/ 8542532 w 14821391"/>
              <a:gd name="connsiteY3" fmla="*/ 3562502 h 3562502"/>
              <a:gd name="connsiteX4" fmla="*/ 8835140 w 14821391"/>
              <a:gd name="connsiteY4" fmla="*/ 14630 h 3562502"/>
              <a:gd name="connsiteX5" fmla="*/ 9146313 w 14821391"/>
              <a:gd name="connsiteY5" fmla="*/ 3076605 h 3562502"/>
              <a:gd name="connsiteX6" fmla="*/ 9286573 w 14821391"/>
              <a:gd name="connsiteY6" fmla="*/ 1874957 h 3562502"/>
              <a:gd name="connsiteX7" fmla="*/ 10705722 w 14821391"/>
              <a:gd name="connsiteY7" fmla="*/ 1889588 h 3562502"/>
              <a:gd name="connsiteX8" fmla="*/ 11388144 w 14821391"/>
              <a:gd name="connsiteY8" fmla="*/ 1880007 h 3562502"/>
              <a:gd name="connsiteX9" fmla="*/ 12746662 w 14821391"/>
              <a:gd name="connsiteY9" fmla="*/ 1896902 h 3562502"/>
              <a:gd name="connsiteX10" fmla="*/ 13001421 w 14821391"/>
              <a:gd name="connsiteY10" fmla="*/ 2848024 h 3562502"/>
              <a:gd name="connsiteX11" fmla="*/ 13253522 w 14821391"/>
              <a:gd name="connsiteY11" fmla="*/ 0 h 3562502"/>
              <a:gd name="connsiteX12" fmla="*/ 13516869 w 14821391"/>
              <a:gd name="connsiteY12" fmla="*/ 3533241 h 3562502"/>
              <a:gd name="connsiteX13" fmla="*/ 13838737 w 14821391"/>
              <a:gd name="connsiteY13" fmla="*/ 1250899 h 3562502"/>
              <a:gd name="connsiteX14" fmla="*/ 13933835 w 14821391"/>
              <a:gd name="connsiteY14" fmla="*/ 1894636 h 3562502"/>
              <a:gd name="connsiteX15" fmla="*/ 14821391 w 14821391"/>
              <a:gd name="connsiteY15" fmla="*/ 1916748 h 3562502"/>
              <a:gd name="connsiteX0" fmla="*/ 0 w 17332784"/>
              <a:gd name="connsiteY0" fmla="*/ 1904392 h 3562502"/>
              <a:gd name="connsiteX1" fmla="*/ 8154827 w 17332784"/>
              <a:gd name="connsiteY1" fmla="*/ 1865376 h 3562502"/>
              <a:gd name="connsiteX2" fmla="*/ 8257240 w 17332784"/>
              <a:gd name="connsiteY2" fmla="*/ 1236269 h 3562502"/>
              <a:gd name="connsiteX3" fmla="*/ 8542532 w 17332784"/>
              <a:gd name="connsiteY3" fmla="*/ 3562502 h 3562502"/>
              <a:gd name="connsiteX4" fmla="*/ 8835140 w 17332784"/>
              <a:gd name="connsiteY4" fmla="*/ 14630 h 3562502"/>
              <a:gd name="connsiteX5" fmla="*/ 9146313 w 17332784"/>
              <a:gd name="connsiteY5" fmla="*/ 3076605 h 3562502"/>
              <a:gd name="connsiteX6" fmla="*/ 9286573 w 17332784"/>
              <a:gd name="connsiteY6" fmla="*/ 1874957 h 3562502"/>
              <a:gd name="connsiteX7" fmla="*/ 10705722 w 17332784"/>
              <a:gd name="connsiteY7" fmla="*/ 1889588 h 3562502"/>
              <a:gd name="connsiteX8" fmla="*/ 11388144 w 17332784"/>
              <a:gd name="connsiteY8" fmla="*/ 1880007 h 3562502"/>
              <a:gd name="connsiteX9" fmla="*/ 12746662 w 17332784"/>
              <a:gd name="connsiteY9" fmla="*/ 1896902 h 3562502"/>
              <a:gd name="connsiteX10" fmla="*/ 13001421 w 17332784"/>
              <a:gd name="connsiteY10" fmla="*/ 2848024 h 3562502"/>
              <a:gd name="connsiteX11" fmla="*/ 13253522 w 17332784"/>
              <a:gd name="connsiteY11" fmla="*/ 0 h 3562502"/>
              <a:gd name="connsiteX12" fmla="*/ 13516869 w 17332784"/>
              <a:gd name="connsiteY12" fmla="*/ 3533241 h 3562502"/>
              <a:gd name="connsiteX13" fmla="*/ 13838737 w 17332784"/>
              <a:gd name="connsiteY13" fmla="*/ 1250899 h 3562502"/>
              <a:gd name="connsiteX14" fmla="*/ 13933835 w 17332784"/>
              <a:gd name="connsiteY14" fmla="*/ 1894636 h 3562502"/>
              <a:gd name="connsiteX15" fmla="*/ 17332784 w 17332784"/>
              <a:gd name="connsiteY15" fmla="*/ 1860793 h 3562502"/>
              <a:gd name="connsiteX0" fmla="*/ 0 w 17255964"/>
              <a:gd name="connsiteY0" fmla="*/ 1904392 h 3562502"/>
              <a:gd name="connsiteX1" fmla="*/ 8154827 w 17255964"/>
              <a:gd name="connsiteY1" fmla="*/ 1865376 h 3562502"/>
              <a:gd name="connsiteX2" fmla="*/ 8257240 w 17255964"/>
              <a:gd name="connsiteY2" fmla="*/ 1236269 h 3562502"/>
              <a:gd name="connsiteX3" fmla="*/ 8542532 w 17255964"/>
              <a:gd name="connsiteY3" fmla="*/ 3562502 h 3562502"/>
              <a:gd name="connsiteX4" fmla="*/ 8835140 w 17255964"/>
              <a:gd name="connsiteY4" fmla="*/ 14630 h 3562502"/>
              <a:gd name="connsiteX5" fmla="*/ 9146313 w 17255964"/>
              <a:gd name="connsiteY5" fmla="*/ 3076605 h 3562502"/>
              <a:gd name="connsiteX6" fmla="*/ 9286573 w 17255964"/>
              <a:gd name="connsiteY6" fmla="*/ 1874957 h 3562502"/>
              <a:gd name="connsiteX7" fmla="*/ 10705722 w 17255964"/>
              <a:gd name="connsiteY7" fmla="*/ 1889588 h 3562502"/>
              <a:gd name="connsiteX8" fmla="*/ 11388144 w 17255964"/>
              <a:gd name="connsiteY8" fmla="*/ 1880007 h 3562502"/>
              <a:gd name="connsiteX9" fmla="*/ 12746662 w 17255964"/>
              <a:gd name="connsiteY9" fmla="*/ 1896902 h 3562502"/>
              <a:gd name="connsiteX10" fmla="*/ 13001421 w 17255964"/>
              <a:gd name="connsiteY10" fmla="*/ 2848024 h 3562502"/>
              <a:gd name="connsiteX11" fmla="*/ 13253522 w 17255964"/>
              <a:gd name="connsiteY11" fmla="*/ 0 h 3562502"/>
              <a:gd name="connsiteX12" fmla="*/ 13516869 w 17255964"/>
              <a:gd name="connsiteY12" fmla="*/ 3533241 h 3562502"/>
              <a:gd name="connsiteX13" fmla="*/ 13838737 w 17255964"/>
              <a:gd name="connsiteY13" fmla="*/ 1250899 h 3562502"/>
              <a:gd name="connsiteX14" fmla="*/ 13933835 w 17255964"/>
              <a:gd name="connsiteY14" fmla="*/ 1894636 h 3562502"/>
              <a:gd name="connsiteX15" fmla="*/ 17255964 w 17255964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96902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5 w 17279011"/>
              <a:gd name="connsiteY14" fmla="*/ 1894636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96902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82695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82695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0705722 w 17279011"/>
              <a:gd name="connsiteY7" fmla="*/ 1889588 h 3562502"/>
              <a:gd name="connsiteX8" fmla="*/ 12746662 w 17279011"/>
              <a:gd name="connsiteY8" fmla="*/ 1882695 h 3562502"/>
              <a:gd name="connsiteX9" fmla="*/ 13001421 w 17279011"/>
              <a:gd name="connsiteY9" fmla="*/ 2848024 h 3562502"/>
              <a:gd name="connsiteX10" fmla="*/ 13253522 w 17279011"/>
              <a:gd name="connsiteY10" fmla="*/ 0 h 3562502"/>
              <a:gd name="connsiteX11" fmla="*/ 13516869 w 17279011"/>
              <a:gd name="connsiteY11" fmla="*/ 3533241 h 3562502"/>
              <a:gd name="connsiteX12" fmla="*/ 13838737 w 17279011"/>
              <a:gd name="connsiteY12" fmla="*/ 1250899 h 3562502"/>
              <a:gd name="connsiteX13" fmla="*/ 13933836 w 17279011"/>
              <a:gd name="connsiteY13" fmla="*/ 1873328 h 3562502"/>
              <a:gd name="connsiteX14" fmla="*/ 17279011 w 17279011"/>
              <a:gd name="connsiteY14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2746662 w 17279011"/>
              <a:gd name="connsiteY7" fmla="*/ 1882695 h 3562502"/>
              <a:gd name="connsiteX8" fmla="*/ 13001421 w 17279011"/>
              <a:gd name="connsiteY8" fmla="*/ 2848024 h 3562502"/>
              <a:gd name="connsiteX9" fmla="*/ 13253522 w 17279011"/>
              <a:gd name="connsiteY9" fmla="*/ 0 h 3562502"/>
              <a:gd name="connsiteX10" fmla="*/ 13516869 w 17279011"/>
              <a:gd name="connsiteY10" fmla="*/ 3533241 h 3562502"/>
              <a:gd name="connsiteX11" fmla="*/ 13838737 w 17279011"/>
              <a:gd name="connsiteY11" fmla="*/ 1250899 h 3562502"/>
              <a:gd name="connsiteX12" fmla="*/ 13933836 w 17279011"/>
              <a:gd name="connsiteY12" fmla="*/ 1873328 h 3562502"/>
              <a:gd name="connsiteX13" fmla="*/ 17279011 w 17279011"/>
              <a:gd name="connsiteY13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2746662 w 17279011"/>
              <a:gd name="connsiteY7" fmla="*/ 1868490 h 3562502"/>
              <a:gd name="connsiteX8" fmla="*/ 13001421 w 17279011"/>
              <a:gd name="connsiteY8" fmla="*/ 2848024 h 3562502"/>
              <a:gd name="connsiteX9" fmla="*/ 13253522 w 17279011"/>
              <a:gd name="connsiteY9" fmla="*/ 0 h 3562502"/>
              <a:gd name="connsiteX10" fmla="*/ 13516869 w 17279011"/>
              <a:gd name="connsiteY10" fmla="*/ 3533241 h 3562502"/>
              <a:gd name="connsiteX11" fmla="*/ 13838737 w 17279011"/>
              <a:gd name="connsiteY11" fmla="*/ 1250899 h 3562502"/>
              <a:gd name="connsiteX12" fmla="*/ 13933836 w 17279011"/>
              <a:gd name="connsiteY12" fmla="*/ 1873328 h 3562502"/>
              <a:gd name="connsiteX13" fmla="*/ 17279011 w 17279011"/>
              <a:gd name="connsiteY13" fmla="*/ 1867897 h 3562502"/>
              <a:gd name="connsiteX0" fmla="*/ 0 w 19775667"/>
              <a:gd name="connsiteY0" fmla="*/ 1861774 h 3562502"/>
              <a:gd name="connsiteX1" fmla="*/ 10651483 w 19775667"/>
              <a:gd name="connsiteY1" fmla="*/ 1865376 h 3562502"/>
              <a:gd name="connsiteX2" fmla="*/ 10753896 w 19775667"/>
              <a:gd name="connsiteY2" fmla="*/ 1236269 h 3562502"/>
              <a:gd name="connsiteX3" fmla="*/ 11039188 w 19775667"/>
              <a:gd name="connsiteY3" fmla="*/ 3562502 h 3562502"/>
              <a:gd name="connsiteX4" fmla="*/ 11331796 w 19775667"/>
              <a:gd name="connsiteY4" fmla="*/ 14630 h 3562502"/>
              <a:gd name="connsiteX5" fmla="*/ 11642969 w 19775667"/>
              <a:gd name="connsiteY5" fmla="*/ 3076605 h 3562502"/>
              <a:gd name="connsiteX6" fmla="*/ 11783229 w 19775667"/>
              <a:gd name="connsiteY6" fmla="*/ 1867853 h 3562502"/>
              <a:gd name="connsiteX7" fmla="*/ 15243318 w 19775667"/>
              <a:gd name="connsiteY7" fmla="*/ 1868490 h 3562502"/>
              <a:gd name="connsiteX8" fmla="*/ 15498077 w 19775667"/>
              <a:gd name="connsiteY8" fmla="*/ 2848024 h 3562502"/>
              <a:gd name="connsiteX9" fmla="*/ 15750178 w 19775667"/>
              <a:gd name="connsiteY9" fmla="*/ 0 h 3562502"/>
              <a:gd name="connsiteX10" fmla="*/ 16013525 w 19775667"/>
              <a:gd name="connsiteY10" fmla="*/ 3533241 h 3562502"/>
              <a:gd name="connsiteX11" fmla="*/ 16335393 w 19775667"/>
              <a:gd name="connsiteY11" fmla="*/ 1250899 h 3562502"/>
              <a:gd name="connsiteX12" fmla="*/ 16430492 w 19775667"/>
              <a:gd name="connsiteY12" fmla="*/ 1873328 h 3562502"/>
              <a:gd name="connsiteX13" fmla="*/ 19775667 w 19775667"/>
              <a:gd name="connsiteY13" fmla="*/ 1867897 h 3562502"/>
              <a:gd name="connsiteX0" fmla="*/ 0 w 19075538"/>
              <a:gd name="connsiteY0" fmla="*/ 1861774 h 3562502"/>
              <a:gd name="connsiteX1" fmla="*/ 10651483 w 19075538"/>
              <a:gd name="connsiteY1" fmla="*/ 1865376 h 3562502"/>
              <a:gd name="connsiteX2" fmla="*/ 10753896 w 19075538"/>
              <a:gd name="connsiteY2" fmla="*/ 1236269 h 3562502"/>
              <a:gd name="connsiteX3" fmla="*/ 11039188 w 19075538"/>
              <a:gd name="connsiteY3" fmla="*/ 3562502 h 3562502"/>
              <a:gd name="connsiteX4" fmla="*/ 11331796 w 19075538"/>
              <a:gd name="connsiteY4" fmla="*/ 14630 h 3562502"/>
              <a:gd name="connsiteX5" fmla="*/ 11642969 w 19075538"/>
              <a:gd name="connsiteY5" fmla="*/ 3076605 h 3562502"/>
              <a:gd name="connsiteX6" fmla="*/ 11783229 w 19075538"/>
              <a:gd name="connsiteY6" fmla="*/ 1867853 h 3562502"/>
              <a:gd name="connsiteX7" fmla="*/ 15243318 w 19075538"/>
              <a:gd name="connsiteY7" fmla="*/ 1868490 h 3562502"/>
              <a:gd name="connsiteX8" fmla="*/ 15498077 w 19075538"/>
              <a:gd name="connsiteY8" fmla="*/ 2848024 h 3562502"/>
              <a:gd name="connsiteX9" fmla="*/ 15750178 w 19075538"/>
              <a:gd name="connsiteY9" fmla="*/ 0 h 3562502"/>
              <a:gd name="connsiteX10" fmla="*/ 16013525 w 19075538"/>
              <a:gd name="connsiteY10" fmla="*/ 3533241 h 3562502"/>
              <a:gd name="connsiteX11" fmla="*/ 16335393 w 19075538"/>
              <a:gd name="connsiteY11" fmla="*/ 1250899 h 3562502"/>
              <a:gd name="connsiteX12" fmla="*/ 16430492 w 19075538"/>
              <a:gd name="connsiteY12" fmla="*/ 1873328 h 3562502"/>
              <a:gd name="connsiteX13" fmla="*/ 19075538 w 19075538"/>
              <a:gd name="connsiteY13" fmla="*/ 1874243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74243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67897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67897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1 w 19096130"/>
              <a:gd name="connsiteY12" fmla="*/ 1860635 h 3562502"/>
              <a:gd name="connsiteX13" fmla="*/ 19096130 w 19096130"/>
              <a:gd name="connsiteY13" fmla="*/ 1867897 h 3562502"/>
              <a:gd name="connsiteX0" fmla="*/ 0 w 19748213"/>
              <a:gd name="connsiteY0" fmla="*/ 1868122 h 3562502"/>
              <a:gd name="connsiteX1" fmla="*/ 11303566 w 19748213"/>
              <a:gd name="connsiteY1" fmla="*/ 1865376 h 3562502"/>
              <a:gd name="connsiteX2" fmla="*/ 11405979 w 19748213"/>
              <a:gd name="connsiteY2" fmla="*/ 1236269 h 3562502"/>
              <a:gd name="connsiteX3" fmla="*/ 11691271 w 19748213"/>
              <a:gd name="connsiteY3" fmla="*/ 3562502 h 3562502"/>
              <a:gd name="connsiteX4" fmla="*/ 11983879 w 19748213"/>
              <a:gd name="connsiteY4" fmla="*/ 14630 h 3562502"/>
              <a:gd name="connsiteX5" fmla="*/ 12295052 w 19748213"/>
              <a:gd name="connsiteY5" fmla="*/ 3076605 h 3562502"/>
              <a:gd name="connsiteX6" fmla="*/ 12435312 w 19748213"/>
              <a:gd name="connsiteY6" fmla="*/ 1867853 h 3562502"/>
              <a:gd name="connsiteX7" fmla="*/ 15895401 w 19748213"/>
              <a:gd name="connsiteY7" fmla="*/ 1868490 h 3562502"/>
              <a:gd name="connsiteX8" fmla="*/ 16150160 w 19748213"/>
              <a:gd name="connsiteY8" fmla="*/ 2848024 h 3562502"/>
              <a:gd name="connsiteX9" fmla="*/ 16402261 w 19748213"/>
              <a:gd name="connsiteY9" fmla="*/ 0 h 3562502"/>
              <a:gd name="connsiteX10" fmla="*/ 16665608 w 19748213"/>
              <a:gd name="connsiteY10" fmla="*/ 3533241 h 3562502"/>
              <a:gd name="connsiteX11" fmla="*/ 16987476 w 19748213"/>
              <a:gd name="connsiteY11" fmla="*/ 1250899 h 3562502"/>
              <a:gd name="connsiteX12" fmla="*/ 17082574 w 19748213"/>
              <a:gd name="connsiteY12" fmla="*/ 1860635 h 3562502"/>
              <a:gd name="connsiteX13" fmla="*/ 19748213 w 19748213"/>
              <a:gd name="connsiteY13" fmla="*/ 1867897 h 3562502"/>
              <a:gd name="connsiteX0" fmla="*/ 0 w 19782534"/>
              <a:gd name="connsiteY0" fmla="*/ 1868122 h 3562502"/>
              <a:gd name="connsiteX1" fmla="*/ 11337887 w 19782534"/>
              <a:gd name="connsiteY1" fmla="*/ 1865376 h 3562502"/>
              <a:gd name="connsiteX2" fmla="*/ 11440300 w 19782534"/>
              <a:gd name="connsiteY2" fmla="*/ 1236269 h 3562502"/>
              <a:gd name="connsiteX3" fmla="*/ 11725592 w 19782534"/>
              <a:gd name="connsiteY3" fmla="*/ 3562502 h 3562502"/>
              <a:gd name="connsiteX4" fmla="*/ 12018200 w 19782534"/>
              <a:gd name="connsiteY4" fmla="*/ 14630 h 3562502"/>
              <a:gd name="connsiteX5" fmla="*/ 12329373 w 19782534"/>
              <a:gd name="connsiteY5" fmla="*/ 3076605 h 3562502"/>
              <a:gd name="connsiteX6" fmla="*/ 12469633 w 19782534"/>
              <a:gd name="connsiteY6" fmla="*/ 1867853 h 3562502"/>
              <a:gd name="connsiteX7" fmla="*/ 15929722 w 19782534"/>
              <a:gd name="connsiteY7" fmla="*/ 1868490 h 3562502"/>
              <a:gd name="connsiteX8" fmla="*/ 16184481 w 19782534"/>
              <a:gd name="connsiteY8" fmla="*/ 2848024 h 3562502"/>
              <a:gd name="connsiteX9" fmla="*/ 16436582 w 19782534"/>
              <a:gd name="connsiteY9" fmla="*/ 0 h 3562502"/>
              <a:gd name="connsiteX10" fmla="*/ 16699929 w 19782534"/>
              <a:gd name="connsiteY10" fmla="*/ 3533241 h 3562502"/>
              <a:gd name="connsiteX11" fmla="*/ 17021797 w 19782534"/>
              <a:gd name="connsiteY11" fmla="*/ 1250899 h 3562502"/>
              <a:gd name="connsiteX12" fmla="*/ 17116895 w 19782534"/>
              <a:gd name="connsiteY12" fmla="*/ 1860635 h 3562502"/>
              <a:gd name="connsiteX13" fmla="*/ 19782534 w 19782534"/>
              <a:gd name="connsiteY13" fmla="*/ 1867897 h 3562502"/>
              <a:gd name="connsiteX0" fmla="*/ 0 w 17116895"/>
              <a:gd name="connsiteY0" fmla="*/ 1868122 h 3562502"/>
              <a:gd name="connsiteX1" fmla="*/ 11337887 w 17116895"/>
              <a:gd name="connsiteY1" fmla="*/ 1865376 h 3562502"/>
              <a:gd name="connsiteX2" fmla="*/ 11440300 w 17116895"/>
              <a:gd name="connsiteY2" fmla="*/ 1236269 h 3562502"/>
              <a:gd name="connsiteX3" fmla="*/ 11725592 w 17116895"/>
              <a:gd name="connsiteY3" fmla="*/ 3562502 h 3562502"/>
              <a:gd name="connsiteX4" fmla="*/ 12018200 w 17116895"/>
              <a:gd name="connsiteY4" fmla="*/ 14630 h 3562502"/>
              <a:gd name="connsiteX5" fmla="*/ 12329373 w 17116895"/>
              <a:gd name="connsiteY5" fmla="*/ 3076605 h 3562502"/>
              <a:gd name="connsiteX6" fmla="*/ 12469633 w 17116895"/>
              <a:gd name="connsiteY6" fmla="*/ 1867853 h 3562502"/>
              <a:gd name="connsiteX7" fmla="*/ 15929722 w 17116895"/>
              <a:gd name="connsiteY7" fmla="*/ 1868490 h 3562502"/>
              <a:gd name="connsiteX8" fmla="*/ 16184481 w 17116895"/>
              <a:gd name="connsiteY8" fmla="*/ 2848024 h 3562502"/>
              <a:gd name="connsiteX9" fmla="*/ 16436582 w 17116895"/>
              <a:gd name="connsiteY9" fmla="*/ 0 h 3562502"/>
              <a:gd name="connsiteX10" fmla="*/ 16699929 w 17116895"/>
              <a:gd name="connsiteY10" fmla="*/ 3533241 h 3562502"/>
              <a:gd name="connsiteX11" fmla="*/ 17021797 w 17116895"/>
              <a:gd name="connsiteY11" fmla="*/ 1250899 h 3562502"/>
              <a:gd name="connsiteX12" fmla="*/ 17116895 w 17116895"/>
              <a:gd name="connsiteY12" fmla="*/ 1860635 h 3562502"/>
              <a:gd name="connsiteX0" fmla="*/ 0 w 17021797"/>
              <a:gd name="connsiteY0" fmla="*/ 1868122 h 3562502"/>
              <a:gd name="connsiteX1" fmla="*/ 11337887 w 17021797"/>
              <a:gd name="connsiteY1" fmla="*/ 1865376 h 3562502"/>
              <a:gd name="connsiteX2" fmla="*/ 11440300 w 17021797"/>
              <a:gd name="connsiteY2" fmla="*/ 1236269 h 3562502"/>
              <a:gd name="connsiteX3" fmla="*/ 11725592 w 17021797"/>
              <a:gd name="connsiteY3" fmla="*/ 3562502 h 3562502"/>
              <a:gd name="connsiteX4" fmla="*/ 12018200 w 17021797"/>
              <a:gd name="connsiteY4" fmla="*/ 14630 h 3562502"/>
              <a:gd name="connsiteX5" fmla="*/ 12329373 w 17021797"/>
              <a:gd name="connsiteY5" fmla="*/ 3076605 h 3562502"/>
              <a:gd name="connsiteX6" fmla="*/ 12469633 w 17021797"/>
              <a:gd name="connsiteY6" fmla="*/ 1867853 h 3562502"/>
              <a:gd name="connsiteX7" fmla="*/ 15929722 w 17021797"/>
              <a:gd name="connsiteY7" fmla="*/ 1868490 h 3562502"/>
              <a:gd name="connsiteX8" fmla="*/ 16184481 w 17021797"/>
              <a:gd name="connsiteY8" fmla="*/ 2848024 h 3562502"/>
              <a:gd name="connsiteX9" fmla="*/ 16436582 w 17021797"/>
              <a:gd name="connsiteY9" fmla="*/ 0 h 3562502"/>
              <a:gd name="connsiteX10" fmla="*/ 16699929 w 17021797"/>
              <a:gd name="connsiteY10" fmla="*/ 3533241 h 3562502"/>
              <a:gd name="connsiteX11" fmla="*/ 17021797 w 17021797"/>
              <a:gd name="connsiteY11" fmla="*/ 1250899 h 3562502"/>
              <a:gd name="connsiteX0" fmla="*/ 0 w 16699928"/>
              <a:gd name="connsiteY0" fmla="*/ 1868122 h 3562502"/>
              <a:gd name="connsiteX1" fmla="*/ 11337887 w 16699928"/>
              <a:gd name="connsiteY1" fmla="*/ 1865376 h 3562502"/>
              <a:gd name="connsiteX2" fmla="*/ 11440300 w 16699928"/>
              <a:gd name="connsiteY2" fmla="*/ 1236269 h 3562502"/>
              <a:gd name="connsiteX3" fmla="*/ 11725592 w 16699928"/>
              <a:gd name="connsiteY3" fmla="*/ 3562502 h 3562502"/>
              <a:gd name="connsiteX4" fmla="*/ 12018200 w 16699928"/>
              <a:gd name="connsiteY4" fmla="*/ 14630 h 3562502"/>
              <a:gd name="connsiteX5" fmla="*/ 12329373 w 16699928"/>
              <a:gd name="connsiteY5" fmla="*/ 3076605 h 3562502"/>
              <a:gd name="connsiteX6" fmla="*/ 12469633 w 16699928"/>
              <a:gd name="connsiteY6" fmla="*/ 1867853 h 3562502"/>
              <a:gd name="connsiteX7" fmla="*/ 15929722 w 16699928"/>
              <a:gd name="connsiteY7" fmla="*/ 1868490 h 3562502"/>
              <a:gd name="connsiteX8" fmla="*/ 16184481 w 16699928"/>
              <a:gd name="connsiteY8" fmla="*/ 2848024 h 3562502"/>
              <a:gd name="connsiteX9" fmla="*/ 16436582 w 16699928"/>
              <a:gd name="connsiteY9" fmla="*/ 0 h 3562502"/>
              <a:gd name="connsiteX10" fmla="*/ 16699929 w 16699928"/>
              <a:gd name="connsiteY10" fmla="*/ 3533241 h 3562502"/>
              <a:gd name="connsiteX0" fmla="*/ 0 w 16436581"/>
              <a:gd name="connsiteY0" fmla="*/ 1868122 h 3562502"/>
              <a:gd name="connsiteX1" fmla="*/ 11337887 w 16436581"/>
              <a:gd name="connsiteY1" fmla="*/ 1865376 h 3562502"/>
              <a:gd name="connsiteX2" fmla="*/ 11440300 w 16436581"/>
              <a:gd name="connsiteY2" fmla="*/ 1236269 h 3562502"/>
              <a:gd name="connsiteX3" fmla="*/ 11725592 w 16436581"/>
              <a:gd name="connsiteY3" fmla="*/ 3562502 h 3562502"/>
              <a:gd name="connsiteX4" fmla="*/ 12018200 w 16436581"/>
              <a:gd name="connsiteY4" fmla="*/ 14630 h 3562502"/>
              <a:gd name="connsiteX5" fmla="*/ 12329373 w 16436581"/>
              <a:gd name="connsiteY5" fmla="*/ 3076605 h 3562502"/>
              <a:gd name="connsiteX6" fmla="*/ 12469633 w 16436581"/>
              <a:gd name="connsiteY6" fmla="*/ 1867853 h 3562502"/>
              <a:gd name="connsiteX7" fmla="*/ 15929722 w 16436581"/>
              <a:gd name="connsiteY7" fmla="*/ 1868490 h 3562502"/>
              <a:gd name="connsiteX8" fmla="*/ 16184481 w 16436581"/>
              <a:gd name="connsiteY8" fmla="*/ 2848024 h 3562502"/>
              <a:gd name="connsiteX9" fmla="*/ 16436582 w 16436581"/>
              <a:gd name="connsiteY9" fmla="*/ 0 h 3562502"/>
              <a:gd name="connsiteX0" fmla="*/ 0 w 16184481"/>
              <a:gd name="connsiteY0" fmla="*/ 1853491 h 3547871"/>
              <a:gd name="connsiteX1" fmla="*/ 11337887 w 16184481"/>
              <a:gd name="connsiteY1" fmla="*/ 1850745 h 3547871"/>
              <a:gd name="connsiteX2" fmla="*/ 11440300 w 16184481"/>
              <a:gd name="connsiteY2" fmla="*/ 1221638 h 3547871"/>
              <a:gd name="connsiteX3" fmla="*/ 11725592 w 16184481"/>
              <a:gd name="connsiteY3" fmla="*/ 3547871 h 3547871"/>
              <a:gd name="connsiteX4" fmla="*/ 12018200 w 16184481"/>
              <a:gd name="connsiteY4" fmla="*/ -1 h 3547871"/>
              <a:gd name="connsiteX5" fmla="*/ 12329373 w 16184481"/>
              <a:gd name="connsiteY5" fmla="*/ 3061974 h 3547871"/>
              <a:gd name="connsiteX6" fmla="*/ 12469633 w 16184481"/>
              <a:gd name="connsiteY6" fmla="*/ 1853222 h 3547871"/>
              <a:gd name="connsiteX7" fmla="*/ 15929722 w 16184481"/>
              <a:gd name="connsiteY7" fmla="*/ 1853859 h 3547871"/>
              <a:gd name="connsiteX8" fmla="*/ 16184481 w 16184481"/>
              <a:gd name="connsiteY8" fmla="*/ 2833393 h 3547871"/>
              <a:gd name="connsiteX0" fmla="*/ 0 w 15929721"/>
              <a:gd name="connsiteY0" fmla="*/ 1853492 h 3547872"/>
              <a:gd name="connsiteX1" fmla="*/ 11337887 w 15929721"/>
              <a:gd name="connsiteY1" fmla="*/ 1850746 h 3547872"/>
              <a:gd name="connsiteX2" fmla="*/ 11440300 w 15929721"/>
              <a:gd name="connsiteY2" fmla="*/ 1221639 h 3547872"/>
              <a:gd name="connsiteX3" fmla="*/ 11725592 w 15929721"/>
              <a:gd name="connsiteY3" fmla="*/ 3547872 h 3547872"/>
              <a:gd name="connsiteX4" fmla="*/ 12018200 w 15929721"/>
              <a:gd name="connsiteY4" fmla="*/ 0 h 3547872"/>
              <a:gd name="connsiteX5" fmla="*/ 12329373 w 15929721"/>
              <a:gd name="connsiteY5" fmla="*/ 3061975 h 3547872"/>
              <a:gd name="connsiteX6" fmla="*/ 12469633 w 15929721"/>
              <a:gd name="connsiteY6" fmla="*/ 1853223 h 3547872"/>
              <a:gd name="connsiteX7" fmla="*/ 15929722 w 15929721"/>
              <a:gd name="connsiteY7" fmla="*/ 1853860 h 3547872"/>
              <a:gd name="connsiteX0" fmla="*/ 0 w 17764659"/>
              <a:gd name="connsiteY0" fmla="*/ 1853492 h 3547872"/>
              <a:gd name="connsiteX1" fmla="*/ 11337887 w 17764659"/>
              <a:gd name="connsiteY1" fmla="*/ 1850746 h 3547872"/>
              <a:gd name="connsiteX2" fmla="*/ 11440300 w 17764659"/>
              <a:gd name="connsiteY2" fmla="*/ 1221639 h 3547872"/>
              <a:gd name="connsiteX3" fmla="*/ 11725592 w 17764659"/>
              <a:gd name="connsiteY3" fmla="*/ 3547872 h 3547872"/>
              <a:gd name="connsiteX4" fmla="*/ 12018200 w 17764659"/>
              <a:gd name="connsiteY4" fmla="*/ 0 h 3547872"/>
              <a:gd name="connsiteX5" fmla="*/ 12329373 w 17764659"/>
              <a:gd name="connsiteY5" fmla="*/ 3061975 h 3547872"/>
              <a:gd name="connsiteX6" fmla="*/ 12469633 w 17764659"/>
              <a:gd name="connsiteY6" fmla="*/ 1853223 h 3547872"/>
              <a:gd name="connsiteX7" fmla="*/ 17764659 w 17764659"/>
              <a:gd name="connsiteY7" fmla="*/ 1853861 h 3547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64659" h="3547872">
                <a:moveTo>
                  <a:pt x="0" y="1853492"/>
                </a:moveTo>
                <a:lnTo>
                  <a:pt x="11337887" y="1850746"/>
                </a:lnTo>
                <a:lnTo>
                  <a:pt x="11440300" y="1221639"/>
                </a:lnTo>
                <a:lnTo>
                  <a:pt x="11725592" y="3547872"/>
                </a:lnTo>
                <a:lnTo>
                  <a:pt x="12018200" y="0"/>
                </a:lnTo>
                <a:lnTo>
                  <a:pt x="12329373" y="3061975"/>
                </a:lnTo>
                <a:lnTo>
                  <a:pt x="12469633" y="1853223"/>
                </a:lnTo>
                <a:lnTo>
                  <a:pt x="17764659" y="1853861"/>
                </a:lnTo>
              </a:path>
            </a:pathLst>
          </a:custGeom>
          <a:solidFill>
            <a:srgbClr val="002060"/>
          </a:solidFill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</p:spTree>
    <p:extLst>
      <p:ext uri="{BB962C8B-B14F-4D97-AF65-F5344CB8AC3E}">
        <p14:creationId xmlns:p14="http://schemas.microsoft.com/office/powerpoint/2010/main" val="4232919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EF9120-075E-4309-B7A8-6ED59D148876}"/>
              </a:ext>
            </a:extLst>
          </p:cNvPr>
          <p:cNvSpPr/>
          <p:nvPr/>
        </p:nvSpPr>
        <p:spPr>
          <a:xfrm>
            <a:off x="959898" y="5115684"/>
            <a:ext cx="1944000" cy="1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A8F568-E08D-47AD-890D-DDDFCF3F4BB8}"/>
              </a:ext>
            </a:extLst>
          </p:cNvPr>
          <p:cNvSpPr/>
          <p:nvPr/>
        </p:nvSpPr>
        <p:spPr>
          <a:xfrm>
            <a:off x="3122485" y="5115684"/>
            <a:ext cx="1944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79CA6C-1ADB-40B7-BF6F-305D37D735DF}"/>
              </a:ext>
            </a:extLst>
          </p:cNvPr>
          <p:cNvSpPr/>
          <p:nvPr/>
        </p:nvSpPr>
        <p:spPr>
          <a:xfrm>
            <a:off x="5199312" y="5086461"/>
            <a:ext cx="1944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9A2702-3E1E-4D61-A511-6C71AE566079}"/>
              </a:ext>
            </a:extLst>
          </p:cNvPr>
          <p:cNvSpPr/>
          <p:nvPr/>
        </p:nvSpPr>
        <p:spPr>
          <a:xfrm>
            <a:off x="7274920" y="5027882"/>
            <a:ext cx="1944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9DCD71-AF85-4918-90DF-79F2A2BDA574}"/>
              </a:ext>
            </a:extLst>
          </p:cNvPr>
          <p:cNvSpPr/>
          <p:nvPr/>
        </p:nvSpPr>
        <p:spPr>
          <a:xfrm>
            <a:off x="9338789" y="5006108"/>
            <a:ext cx="194400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07EE84-DD5E-4109-A4BF-83325BA75C69}"/>
              </a:ext>
            </a:extLst>
          </p:cNvPr>
          <p:cNvSpPr txBox="1"/>
          <p:nvPr/>
        </p:nvSpPr>
        <p:spPr>
          <a:xfrm>
            <a:off x="921862" y="1883640"/>
            <a:ext cx="1944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altLang="ko-KR" sz="2400" b="1" dirty="0">
                <a:solidFill>
                  <a:schemeClr val="bg1"/>
                </a:solidFill>
                <a:cs typeface="Arial" pitchFamily="34" charset="0"/>
              </a:rPr>
              <a:t>MEET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14587-4C74-400E-8BB1-6BBD8987E44D}"/>
              </a:ext>
            </a:extLst>
          </p:cNvPr>
          <p:cNvSpPr txBox="1"/>
          <p:nvPr/>
        </p:nvSpPr>
        <p:spPr>
          <a:xfrm>
            <a:off x="3018958" y="1893092"/>
            <a:ext cx="2097098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altLang="ko-KR" sz="2400" b="1" dirty="0">
                <a:solidFill>
                  <a:schemeClr val="bg1"/>
                </a:solidFill>
                <a:cs typeface="Arial" pitchFamily="34" charset="0"/>
              </a:rPr>
              <a:t>JAMBOARD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58F181-FA6D-451B-9D51-513482B18F94}"/>
              </a:ext>
            </a:extLst>
          </p:cNvPr>
          <p:cNvSpPr txBox="1"/>
          <p:nvPr/>
        </p:nvSpPr>
        <p:spPr>
          <a:xfrm>
            <a:off x="7197265" y="1874345"/>
            <a:ext cx="19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altLang="ko-KR" sz="16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WORKSHEETS</a:t>
            </a:r>
          </a:p>
          <a:p>
            <a:pPr algn="ctr"/>
            <a:endParaRPr lang="ko-KR" altLang="en-US" sz="1600" dirty="0">
              <a:solidFill>
                <a:schemeClr val="tx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A19B0A-E20D-44F8-ACFB-F5A028A206C2}"/>
              </a:ext>
            </a:extLst>
          </p:cNvPr>
          <p:cNvSpPr txBox="1"/>
          <p:nvPr/>
        </p:nvSpPr>
        <p:spPr>
          <a:xfrm>
            <a:off x="9310249" y="1883640"/>
            <a:ext cx="233680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altLang="ko-KR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www.canva.com</a:t>
            </a:r>
            <a:endParaRPr lang="ko-KR" altLang="en-US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CA3C3D-3135-4B0A-9C92-AC0423ACE41E}"/>
              </a:ext>
            </a:extLst>
          </p:cNvPr>
          <p:cNvSpPr txBox="1"/>
          <p:nvPr/>
        </p:nvSpPr>
        <p:spPr>
          <a:xfrm>
            <a:off x="5199312" y="1883640"/>
            <a:ext cx="186074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altLang="ko-KR" sz="2400" b="1" dirty="0">
                <a:solidFill>
                  <a:schemeClr val="bg1"/>
                </a:solidFill>
                <a:cs typeface="Arial" pitchFamily="34" charset="0"/>
              </a:rPr>
              <a:t>PADLET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49B7CA-7937-4957-A23E-77E78CAAA67C}"/>
              </a:ext>
            </a:extLst>
          </p:cNvPr>
          <p:cNvSpPr/>
          <p:nvPr/>
        </p:nvSpPr>
        <p:spPr>
          <a:xfrm>
            <a:off x="981476" y="2459880"/>
            <a:ext cx="1922422" cy="2585323"/>
          </a:xfrm>
          <a:prstGeom prst="rect">
            <a:avLst/>
          </a:prstGeom>
          <a:solidFill>
            <a:srgbClr val="002060"/>
          </a:solidFill>
          <a:ln w="158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002060"/>
              </a:solidFill>
              <a:highlight>
                <a:srgbClr val="000080"/>
              </a:highligh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08E9AE-EB43-4235-A9C3-EA03E6E20FA3}"/>
              </a:ext>
            </a:extLst>
          </p:cNvPr>
          <p:cNvGrpSpPr/>
          <p:nvPr/>
        </p:nvGrpSpPr>
        <p:grpSpPr>
          <a:xfrm>
            <a:off x="997174" y="2583253"/>
            <a:ext cx="1793376" cy="553999"/>
            <a:chOff x="819820" y="3646109"/>
            <a:chExt cx="1225994" cy="553999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A87B2E-28F8-4A04-AF35-3A7B125A49CA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39FEB9F-F4C5-4A06-B307-32583A320D7D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81BD5FC-926E-4083-8843-E3276FC3C852}"/>
              </a:ext>
            </a:extLst>
          </p:cNvPr>
          <p:cNvGrpSpPr/>
          <p:nvPr/>
        </p:nvGrpSpPr>
        <p:grpSpPr>
          <a:xfrm>
            <a:off x="3094271" y="2583252"/>
            <a:ext cx="1793376" cy="553999"/>
            <a:chOff x="819820" y="3646109"/>
            <a:chExt cx="1225994" cy="553999"/>
          </a:xfrm>
          <a:noFill/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BE2C604-23B0-4DC2-AE5D-0FF3A5A3C681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A869DAB-7FB9-4A44-939D-BF271F84C6DE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2EC35CF-A768-4FDA-AFFF-AD09BB3F6806}"/>
              </a:ext>
            </a:extLst>
          </p:cNvPr>
          <p:cNvSpPr/>
          <p:nvPr/>
        </p:nvSpPr>
        <p:spPr>
          <a:xfrm>
            <a:off x="5124000" y="2422746"/>
            <a:ext cx="1944000" cy="2622457"/>
          </a:xfrm>
          <a:prstGeom prst="rect">
            <a:avLst/>
          </a:prstGeom>
          <a:solidFill>
            <a:srgbClr val="002060"/>
          </a:solidFill>
          <a:ln w="158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8C4894-9374-4854-A352-CA4F16AD00CA}"/>
              </a:ext>
            </a:extLst>
          </p:cNvPr>
          <p:cNvSpPr/>
          <p:nvPr/>
        </p:nvSpPr>
        <p:spPr>
          <a:xfrm>
            <a:off x="7203641" y="2422747"/>
            <a:ext cx="1944000" cy="2564488"/>
          </a:xfrm>
          <a:prstGeom prst="rect">
            <a:avLst/>
          </a:prstGeom>
          <a:solidFill>
            <a:srgbClr val="FF0000"/>
          </a:solidFill>
          <a:ln w="158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948DB64-30EC-4ACA-88C3-D60C4ADD25DD}"/>
              </a:ext>
            </a:extLst>
          </p:cNvPr>
          <p:cNvGrpSpPr/>
          <p:nvPr/>
        </p:nvGrpSpPr>
        <p:grpSpPr>
          <a:xfrm>
            <a:off x="7288465" y="2583252"/>
            <a:ext cx="1793376" cy="553999"/>
            <a:chOff x="819820" y="3646109"/>
            <a:chExt cx="1225994" cy="553999"/>
          </a:xfrm>
          <a:noFill/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866131C-25C7-414C-98C3-45F0A0F98B60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E78606-FD66-4F53-93C0-A2F1B12A7743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7C5ACF29-79B7-491A-8CEB-355CA45799E0}"/>
              </a:ext>
            </a:extLst>
          </p:cNvPr>
          <p:cNvSpPr/>
          <p:nvPr/>
        </p:nvSpPr>
        <p:spPr>
          <a:xfrm>
            <a:off x="9310249" y="2459880"/>
            <a:ext cx="1944000" cy="2472565"/>
          </a:xfrm>
          <a:prstGeom prst="rect">
            <a:avLst/>
          </a:prstGeom>
          <a:solidFill>
            <a:srgbClr val="002060"/>
          </a:solidFill>
          <a:ln w="158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691B456-0894-47FF-BD2D-1F6F7903634F}"/>
              </a:ext>
            </a:extLst>
          </p:cNvPr>
          <p:cNvCxnSpPr/>
          <p:nvPr/>
        </p:nvCxnSpPr>
        <p:spPr>
          <a:xfrm>
            <a:off x="1893860" y="5273303"/>
            <a:ext cx="0" cy="453129"/>
          </a:xfrm>
          <a:prstGeom prst="line">
            <a:avLst/>
          </a:prstGeom>
          <a:ln w="666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8F0E77-2FD2-421D-B662-6F1AAA6071AA}"/>
              </a:ext>
            </a:extLst>
          </p:cNvPr>
          <p:cNvCxnSpPr/>
          <p:nvPr/>
        </p:nvCxnSpPr>
        <p:spPr>
          <a:xfrm>
            <a:off x="6164400" y="5273302"/>
            <a:ext cx="0" cy="453129"/>
          </a:xfrm>
          <a:prstGeom prst="line">
            <a:avLst/>
          </a:prstGeom>
          <a:ln w="666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FAEB6BC-D48E-4568-8BD7-51B3D23B16C9}"/>
              </a:ext>
            </a:extLst>
          </p:cNvPr>
          <p:cNvCxnSpPr/>
          <p:nvPr/>
        </p:nvCxnSpPr>
        <p:spPr>
          <a:xfrm>
            <a:off x="4067507" y="5273303"/>
            <a:ext cx="0" cy="453129"/>
          </a:xfrm>
          <a:prstGeom prst="line">
            <a:avLst/>
          </a:prstGeom>
          <a:ln w="666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9909CA9-0485-49BE-82DC-ADE56087BD45}"/>
              </a:ext>
            </a:extLst>
          </p:cNvPr>
          <p:cNvCxnSpPr/>
          <p:nvPr/>
        </p:nvCxnSpPr>
        <p:spPr>
          <a:xfrm>
            <a:off x="8160328" y="5346965"/>
            <a:ext cx="0" cy="453129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9B7382B-D965-484A-BC62-D78DD95597F5}"/>
              </a:ext>
            </a:extLst>
          </p:cNvPr>
          <p:cNvCxnSpPr/>
          <p:nvPr/>
        </p:nvCxnSpPr>
        <p:spPr>
          <a:xfrm>
            <a:off x="10332784" y="5273301"/>
            <a:ext cx="0" cy="453129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748D0FAD-A921-4489-8EE7-98B5BB0D4074}"/>
              </a:ext>
            </a:extLst>
          </p:cNvPr>
          <p:cNvSpPr/>
          <p:nvPr/>
        </p:nvSpPr>
        <p:spPr>
          <a:xfrm>
            <a:off x="5759348" y="5749776"/>
            <a:ext cx="810105" cy="81010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3A40886-B0AD-4DE4-9CCB-AE66D11AB09E}"/>
              </a:ext>
            </a:extLst>
          </p:cNvPr>
          <p:cNvSpPr/>
          <p:nvPr/>
        </p:nvSpPr>
        <p:spPr>
          <a:xfrm>
            <a:off x="3663097" y="5800094"/>
            <a:ext cx="810105" cy="81010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E9F64E0-4CA4-4803-AA21-9A4D44DD129D}"/>
              </a:ext>
            </a:extLst>
          </p:cNvPr>
          <p:cNvSpPr/>
          <p:nvPr/>
        </p:nvSpPr>
        <p:spPr>
          <a:xfrm>
            <a:off x="7787986" y="5840742"/>
            <a:ext cx="810105" cy="81010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E1F488A-2CB0-40E1-A6E5-E5BD86F0503E}"/>
              </a:ext>
            </a:extLst>
          </p:cNvPr>
          <p:cNvSpPr/>
          <p:nvPr/>
        </p:nvSpPr>
        <p:spPr>
          <a:xfrm>
            <a:off x="9907369" y="5800093"/>
            <a:ext cx="810105" cy="81010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AB4A4E6-103E-431D-B400-98B0C28B6BA8}"/>
              </a:ext>
            </a:extLst>
          </p:cNvPr>
          <p:cNvSpPr txBox="1"/>
          <p:nvPr/>
        </p:nvSpPr>
        <p:spPr>
          <a:xfrm>
            <a:off x="5430837" y="909764"/>
            <a:ext cx="43434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Arial Black" panose="020B0A04020102020204" pitchFamily="34" charset="0"/>
              </a:rPr>
              <a:t>                                  </a:t>
            </a:r>
            <a:r>
              <a:rPr lang="ro-RO" sz="3200" b="1" dirty="0">
                <a:solidFill>
                  <a:srgbClr val="FFC000"/>
                </a:solidFill>
                <a:latin typeface="Arial Black" panose="020B0A04020102020204" pitchFamily="34" charset="0"/>
              </a:rPr>
              <a:t>METODE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A86FE28-5719-4F1D-BEF2-D0F788C9E13B}"/>
              </a:ext>
            </a:extLst>
          </p:cNvPr>
          <p:cNvSpPr txBox="1"/>
          <p:nvPr/>
        </p:nvSpPr>
        <p:spPr>
          <a:xfrm>
            <a:off x="1024451" y="2603818"/>
            <a:ext cx="179337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● conversația</a:t>
            </a:r>
          </a:p>
          <a:p>
            <a:r>
              <a:rPr lang="ro-RO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● dezbaterea</a:t>
            </a:r>
          </a:p>
          <a:p>
            <a:r>
              <a:rPr lang="ro-RO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●problematizarea</a:t>
            </a:r>
          </a:p>
          <a:p>
            <a:r>
              <a:rPr lang="ro-RO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●lucrul cu documentul istoric și harta</a:t>
            </a:r>
          </a:p>
          <a:p>
            <a:endParaRPr lang="ro-RO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9FF3EEA-5717-4450-AFF0-4DA35EF0D328}"/>
              </a:ext>
            </a:extLst>
          </p:cNvPr>
          <p:cNvSpPr txBox="1"/>
          <p:nvPr/>
        </p:nvSpPr>
        <p:spPr>
          <a:xfrm>
            <a:off x="5124000" y="2583252"/>
            <a:ext cx="1936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●investigația</a:t>
            </a:r>
          </a:p>
          <a:p>
            <a:endParaRPr lang="ro-RO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o-RO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● proiect de grup –</a:t>
            </a:r>
            <a:r>
              <a:rPr lang="ro-RO" i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Principalele bătălii antiotomane</a:t>
            </a:r>
            <a:endParaRPr lang="ro-RO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05828E9-DF31-40A3-BB03-AC21483438FB}"/>
              </a:ext>
            </a:extLst>
          </p:cNvPr>
          <p:cNvSpPr txBox="1"/>
          <p:nvPr/>
        </p:nvSpPr>
        <p:spPr>
          <a:xfrm>
            <a:off x="7274920" y="2952585"/>
            <a:ext cx="172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ro-RO" sz="16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fișe de lucru</a:t>
            </a:r>
            <a:endParaRPr lang="ro-RO" sz="1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7313ED4-EE7E-445A-831F-5496A763288E}"/>
              </a:ext>
            </a:extLst>
          </p:cNvPr>
          <p:cNvSpPr txBox="1"/>
          <p:nvPr/>
        </p:nvSpPr>
        <p:spPr>
          <a:xfrm>
            <a:off x="9392575" y="2654423"/>
            <a:ext cx="15713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o-RO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creare de conținut digital – fișă biografică domnitori</a:t>
            </a:r>
            <a:endParaRPr lang="ro-RO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DEEB62A-610F-4B95-A554-80ABB7CB6B0D}"/>
              </a:ext>
            </a:extLst>
          </p:cNvPr>
          <p:cNvSpPr/>
          <p:nvPr/>
        </p:nvSpPr>
        <p:spPr>
          <a:xfrm>
            <a:off x="1546937" y="5813795"/>
            <a:ext cx="810105" cy="81010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5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7960791" y="5988001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5893308" y="5916159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5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1657454" y="5920038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59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3931788" y="5772518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400"/>
          </a:p>
        </p:txBody>
      </p:sp>
      <p:sp>
        <p:nvSpPr>
          <p:cNvPr id="60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057077" y="5911402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grpSp>
        <p:nvGrpSpPr>
          <p:cNvPr id="48" name="Group 41">
            <a:extLst>
              <a:ext uri="{FF2B5EF4-FFF2-40B4-BE49-F238E27FC236}">
                <a16:creationId xmlns:a16="http://schemas.microsoft.com/office/drawing/2014/main" id="{5EE7E10C-E2E1-469E-A7CD-63ABB1EA751F}"/>
              </a:ext>
            </a:extLst>
          </p:cNvPr>
          <p:cNvGrpSpPr/>
          <p:nvPr/>
        </p:nvGrpSpPr>
        <p:grpSpPr>
          <a:xfrm>
            <a:off x="529206" y="370348"/>
            <a:ext cx="4705081" cy="1321775"/>
            <a:chOff x="434509" y="3232290"/>
            <a:chExt cx="7866058" cy="3285899"/>
          </a:xfrm>
          <a:solidFill>
            <a:schemeClr val="accent2"/>
          </a:soli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A6E8359-70BB-4E46-9F31-9A01641641CD}"/>
                </a:ext>
              </a:extLst>
            </p:cNvPr>
            <p:cNvSpPr/>
            <p:nvPr/>
          </p:nvSpPr>
          <p:spPr>
            <a:xfrm>
              <a:off x="434509" y="3232290"/>
              <a:ext cx="2986139" cy="3285899"/>
            </a:xfrm>
            <a:custGeom>
              <a:avLst/>
              <a:gdLst>
                <a:gd name="connsiteX0" fmla="*/ 1711336 w 2986139"/>
                <a:gd name="connsiteY0" fmla="*/ 2011 h 3285899"/>
                <a:gd name="connsiteX1" fmla="*/ 2285809 w 2986139"/>
                <a:gd name="connsiteY1" fmla="*/ 131475 h 3285899"/>
                <a:gd name="connsiteX2" fmla="*/ 2864184 w 2986139"/>
                <a:gd name="connsiteY2" fmla="*/ 653376 h 3285899"/>
                <a:gd name="connsiteX3" fmla="*/ 2977619 w 2986139"/>
                <a:gd name="connsiteY3" fmla="*/ 1032143 h 3285899"/>
                <a:gd name="connsiteX4" fmla="*/ 2855421 w 2986139"/>
                <a:gd name="connsiteY4" fmla="*/ 1795034 h 3285899"/>
                <a:gd name="connsiteX5" fmla="*/ 2717643 w 2986139"/>
                <a:gd name="connsiteY5" fmla="*/ 2017523 h 3285899"/>
                <a:gd name="connsiteX6" fmla="*/ 2575970 w 2986139"/>
                <a:gd name="connsiteY6" fmla="*/ 2268250 h 3285899"/>
                <a:gd name="connsiteX7" fmla="*/ 2555036 w 2986139"/>
                <a:gd name="connsiteY7" fmla="*/ 2384606 h 3285899"/>
                <a:gd name="connsiteX8" fmla="*/ 2555036 w 2986139"/>
                <a:gd name="connsiteY8" fmla="*/ 3090536 h 3285899"/>
                <a:gd name="connsiteX9" fmla="*/ 2581812 w 2986139"/>
                <a:gd name="connsiteY9" fmla="*/ 3117312 h 3285899"/>
                <a:gd name="connsiteX10" fmla="*/ 2788723 w 2986139"/>
                <a:gd name="connsiteY10" fmla="*/ 3116339 h 3285899"/>
                <a:gd name="connsiteX11" fmla="*/ 2809170 w 2986139"/>
                <a:gd name="connsiteY11" fmla="*/ 3136300 h 3285899"/>
                <a:gd name="connsiteX12" fmla="*/ 2809170 w 2986139"/>
                <a:gd name="connsiteY12" fmla="*/ 3197156 h 3285899"/>
                <a:gd name="connsiteX13" fmla="*/ 2793104 w 2986139"/>
                <a:gd name="connsiteY13" fmla="*/ 3214195 h 3285899"/>
                <a:gd name="connsiteX14" fmla="*/ 2503430 w 2986139"/>
                <a:gd name="connsiteY14" fmla="*/ 3214195 h 3285899"/>
                <a:gd name="connsiteX15" fmla="*/ 2487364 w 2986139"/>
                <a:gd name="connsiteY15" fmla="*/ 3192774 h 3285899"/>
                <a:gd name="connsiteX16" fmla="*/ 2486390 w 2986139"/>
                <a:gd name="connsiteY16" fmla="*/ 2411383 h 3285899"/>
                <a:gd name="connsiteX17" fmla="*/ 2554549 w 2986139"/>
                <a:gd name="connsiteY17" fmla="*/ 2149459 h 3285899"/>
                <a:gd name="connsiteX18" fmla="*/ 2677721 w 2986139"/>
                <a:gd name="connsiteY18" fmla="*/ 1957641 h 3285899"/>
                <a:gd name="connsiteX19" fmla="*/ 2882197 w 2986139"/>
                <a:gd name="connsiteY19" fmla="*/ 1492701 h 3285899"/>
                <a:gd name="connsiteX20" fmla="*/ 2919685 w 2986139"/>
                <a:gd name="connsiteY20" fmla="*/ 1189882 h 3285899"/>
                <a:gd name="connsiteX21" fmla="*/ 2430403 w 2986139"/>
                <a:gd name="connsiteY21" fmla="*/ 283371 h 3285899"/>
                <a:gd name="connsiteX22" fmla="*/ 1883186 w 2986139"/>
                <a:gd name="connsiteY22" fmla="*/ 88632 h 3285899"/>
                <a:gd name="connsiteX23" fmla="*/ 1587669 w 2986139"/>
                <a:gd name="connsiteY23" fmla="*/ 69645 h 3285899"/>
                <a:gd name="connsiteX24" fmla="*/ 917280 w 2986139"/>
                <a:gd name="connsiteY24" fmla="*/ 246858 h 3285899"/>
                <a:gd name="connsiteX25" fmla="*/ 480577 w 2986139"/>
                <a:gd name="connsiteY25" fmla="*/ 799917 h 3285899"/>
                <a:gd name="connsiteX26" fmla="*/ 467919 w 2986139"/>
                <a:gd name="connsiteY26" fmla="*/ 1060867 h 3285899"/>
                <a:gd name="connsiteX27" fmla="*/ 442116 w 2986139"/>
                <a:gd name="connsiteY27" fmla="*/ 1162131 h 3285899"/>
                <a:gd name="connsiteX28" fmla="*/ 152441 w 2986139"/>
                <a:gd name="connsiteY28" fmla="*/ 1525320 h 3285899"/>
                <a:gd name="connsiteX29" fmla="*/ 77954 w 2986139"/>
                <a:gd name="connsiteY29" fmla="*/ 1652874 h 3285899"/>
                <a:gd name="connsiteX30" fmla="*/ 105704 w 2986139"/>
                <a:gd name="connsiteY30" fmla="*/ 1730770 h 3285899"/>
                <a:gd name="connsiteX31" fmla="*/ 228877 w 2986139"/>
                <a:gd name="connsiteY31" fmla="*/ 1777994 h 3285899"/>
                <a:gd name="connsiteX32" fmla="*/ 308233 w 2986139"/>
                <a:gd name="connsiteY32" fmla="*/ 1906522 h 3285899"/>
                <a:gd name="connsiteX33" fmla="*/ 248838 w 2986139"/>
                <a:gd name="connsiteY33" fmla="*/ 2034563 h 3285899"/>
                <a:gd name="connsiteX34" fmla="*/ 253219 w 2986139"/>
                <a:gd name="connsiteY34" fmla="*/ 2075458 h 3285899"/>
                <a:gd name="connsiteX35" fmla="*/ 294601 w 2986139"/>
                <a:gd name="connsiteY35" fmla="*/ 2109051 h 3285899"/>
                <a:gd name="connsiteX36" fmla="*/ 304338 w 2986139"/>
                <a:gd name="connsiteY36" fmla="*/ 2186946 h 3285899"/>
                <a:gd name="connsiteX37" fmla="*/ 272207 w 2986139"/>
                <a:gd name="connsiteY37" fmla="*/ 2223460 h 3285899"/>
                <a:gd name="connsiteX38" fmla="*/ 271719 w 2986139"/>
                <a:gd name="connsiteY38" fmla="*/ 2255592 h 3285899"/>
                <a:gd name="connsiteX39" fmla="*/ 315049 w 2986139"/>
                <a:gd name="connsiteY39" fmla="*/ 2308171 h 3285899"/>
                <a:gd name="connsiteX40" fmla="*/ 336470 w 2986139"/>
                <a:gd name="connsiteY40" fmla="*/ 2448383 h 3285899"/>
                <a:gd name="connsiteX41" fmla="*/ 294114 w 2986139"/>
                <a:gd name="connsiteY41" fmla="*/ 2577398 h 3285899"/>
                <a:gd name="connsiteX42" fmla="*/ 354484 w 2986139"/>
                <a:gd name="connsiteY42" fmla="*/ 2746822 h 3285899"/>
                <a:gd name="connsiteX43" fmla="*/ 525367 w 2986139"/>
                <a:gd name="connsiteY43" fmla="*/ 2809138 h 3285899"/>
                <a:gd name="connsiteX44" fmla="*/ 777554 w 2986139"/>
                <a:gd name="connsiteY44" fmla="*/ 2805243 h 3285899"/>
                <a:gd name="connsiteX45" fmla="*/ 905595 w 2986139"/>
                <a:gd name="connsiteY45" fmla="*/ 2812546 h 3285899"/>
                <a:gd name="connsiteX46" fmla="*/ 1035097 w 2986139"/>
                <a:gd name="connsiteY46" fmla="*/ 2932797 h 3285899"/>
                <a:gd name="connsiteX47" fmla="*/ 1076965 w 2986139"/>
                <a:gd name="connsiteY47" fmla="*/ 3141655 h 3285899"/>
                <a:gd name="connsiteX48" fmla="*/ 1161677 w 2986139"/>
                <a:gd name="connsiteY48" fmla="*/ 3217603 h 3285899"/>
                <a:gd name="connsiteX49" fmla="*/ 1414049 w 2986139"/>
                <a:gd name="connsiteY49" fmla="*/ 3216893 h 3285899"/>
                <a:gd name="connsiteX50" fmla="*/ 1493069 w 2986139"/>
                <a:gd name="connsiteY50" fmla="*/ 3216522 h 3285899"/>
                <a:gd name="connsiteX51" fmla="*/ 1493069 w 2986139"/>
                <a:gd name="connsiteY51" fmla="*/ 3285899 h 3285899"/>
                <a:gd name="connsiteX52" fmla="*/ 1145611 w 2986139"/>
                <a:gd name="connsiteY52" fmla="*/ 3284788 h 3285899"/>
                <a:gd name="connsiteX53" fmla="*/ 1006373 w 2986139"/>
                <a:gd name="connsiteY53" fmla="*/ 3147010 h 3285899"/>
                <a:gd name="connsiteX54" fmla="*/ 964991 w 2986139"/>
                <a:gd name="connsiteY54" fmla="*/ 2943021 h 3285899"/>
                <a:gd name="connsiteX55" fmla="*/ 872003 w 2986139"/>
                <a:gd name="connsiteY55" fmla="*/ 2876809 h 3285899"/>
                <a:gd name="connsiteX56" fmla="*/ 689921 w 2986139"/>
                <a:gd name="connsiteY56" fmla="*/ 2880217 h 3285899"/>
                <a:gd name="connsiteX57" fmla="*/ 392458 w 2986139"/>
                <a:gd name="connsiteY57" fmla="*/ 2848085 h 3285899"/>
                <a:gd name="connsiteX58" fmla="*/ 260035 w 2986139"/>
                <a:gd name="connsiteY58" fmla="*/ 2752176 h 3285899"/>
                <a:gd name="connsiteX59" fmla="*/ 224495 w 2986139"/>
                <a:gd name="connsiteY59" fmla="*/ 2565227 h 3285899"/>
                <a:gd name="connsiteX60" fmla="*/ 268312 w 2986139"/>
                <a:gd name="connsiteY60" fmla="*/ 2428910 h 3285899"/>
                <a:gd name="connsiteX61" fmla="*/ 255167 w 2986139"/>
                <a:gd name="connsiteY61" fmla="*/ 2344685 h 3285899"/>
                <a:gd name="connsiteX62" fmla="*/ 216219 w 2986139"/>
                <a:gd name="connsiteY62" fmla="*/ 2297947 h 3285899"/>
                <a:gd name="connsiteX63" fmla="*/ 212324 w 2986139"/>
                <a:gd name="connsiteY63" fmla="*/ 2184025 h 3285899"/>
                <a:gd name="connsiteX64" fmla="*/ 235206 w 2986139"/>
                <a:gd name="connsiteY64" fmla="*/ 2154814 h 3285899"/>
                <a:gd name="connsiteX65" fmla="*/ 209403 w 2986139"/>
                <a:gd name="connsiteY65" fmla="*/ 2130958 h 3285899"/>
                <a:gd name="connsiteX66" fmla="*/ 193824 w 2986139"/>
                <a:gd name="connsiteY66" fmla="*/ 1991234 h 3285899"/>
                <a:gd name="connsiteX67" fmla="*/ 243969 w 2986139"/>
                <a:gd name="connsiteY67" fmla="*/ 1871956 h 3285899"/>
                <a:gd name="connsiteX68" fmla="*/ 234232 w 2986139"/>
                <a:gd name="connsiteY68" fmla="*/ 1851021 h 3285899"/>
                <a:gd name="connsiteX69" fmla="*/ 213297 w 2986139"/>
                <a:gd name="connsiteY69" fmla="*/ 1845179 h 3285899"/>
                <a:gd name="connsiteX70" fmla="*/ 65782 w 2986139"/>
                <a:gd name="connsiteY70" fmla="*/ 1788218 h 3285899"/>
                <a:gd name="connsiteX71" fmla="*/ 10769 w 2986139"/>
                <a:gd name="connsiteY71" fmla="*/ 1627071 h 3285899"/>
                <a:gd name="connsiteX72" fmla="*/ 127126 w 2986139"/>
                <a:gd name="connsiteY72" fmla="*/ 1440122 h 3285899"/>
                <a:gd name="connsiteX73" fmla="*/ 389536 w 2986139"/>
                <a:gd name="connsiteY73" fmla="*/ 1111500 h 3285899"/>
                <a:gd name="connsiteX74" fmla="*/ 398787 w 2986139"/>
                <a:gd name="connsiteY74" fmla="*/ 1078394 h 3285899"/>
                <a:gd name="connsiteX75" fmla="*/ 459643 w 2986139"/>
                <a:gd name="connsiteY75" fmla="*/ 654836 h 3285899"/>
                <a:gd name="connsiteX76" fmla="*/ 1142690 w 2986139"/>
                <a:gd name="connsiteY76" fmla="*/ 68671 h 3285899"/>
                <a:gd name="connsiteX77" fmla="*/ 1512208 w 2986139"/>
                <a:gd name="connsiteY77" fmla="*/ 3434 h 3285899"/>
                <a:gd name="connsiteX78" fmla="*/ 1711336 w 2986139"/>
                <a:gd name="connsiteY78" fmla="*/ 2011 h 328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986139" h="3285899">
                  <a:moveTo>
                    <a:pt x="1711336" y="2011"/>
                  </a:moveTo>
                  <a:cubicBezTo>
                    <a:pt x="1908715" y="11345"/>
                    <a:pt x="2100685" y="53335"/>
                    <a:pt x="2285809" y="131475"/>
                  </a:cubicBezTo>
                  <a:cubicBezTo>
                    <a:pt x="2537996" y="238581"/>
                    <a:pt x="2736143" y="408004"/>
                    <a:pt x="2864184" y="653376"/>
                  </a:cubicBezTo>
                  <a:cubicBezTo>
                    <a:pt x="2926014" y="772166"/>
                    <a:pt x="2962528" y="899234"/>
                    <a:pt x="2977619" y="1032143"/>
                  </a:cubicBezTo>
                  <a:cubicBezTo>
                    <a:pt x="3007318" y="1297475"/>
                    <a:pt x="2957659" y="1550636"/>
                    <a:pt x="2855421" y="1795034"/>
                  </a:cubicBezTo>
                  <a:cubicBezTo>
                    <a:pt x="2821828" y="1876337"/>
                    <a:pt x="2767301" y="1945470"/>
                    <a:pt x="2717643" y="2017523"/>
                  </a:cubicBezTo>
                  <a:cubicBezTo>
                    <a:pt x="2662629" y="2096879"/>
                    <a:pt x="2608102" y="2176236"/>
                    <a:pt x="2575970" y="2268250"/>
                  </a:cubicBezTo>
                  <a:cubicBezTo>
                    <a:pt x="2561852" y="2305737"/>
                    <a:pt x="2555036" y="2344198"/>
                    <a:pt x="2555036" y="2384606"/>
                  </a:cubicBezTo>
                  <a:cubicBezTo>
                    <a:pt x="2556009" y="2619754"/>
                    <a:pt x="2556009" y="2855388"/>
                    <a:pt x="2555036" y="3090536"/>
                  </a:cubicBezTo>
                  <a:cubicBezTo>
                    <a:pt x="2555036" y="3112444"/>
                    <a:pt x="2560391" y="3117800"/>
                    <a:pt x="2581812" y="3117312"/>
                  </a:cubicBezTo>
                  <a:cubicBezTo>
                    <a:pt x="2650945" y="3115852"/>
                    <a:pt x="2719590" y="3117312"/>
                    <a:pt x="2788723" y="3116339"/>
                  </a:cubicBezTo>
                  <a:cubicBezTo>
                    <a:pt x="2804302" y="3115852"/>
                    <a:pt x="2810144" y="3119746"/>
                    <a:pt x="2809170" y="3136300"/>
                  </a:cubicBezTo>
                  <a:cubicBezTo>
                    <a:pt x="2807710" y="3156747"/>
                    <a:pt x="2808197" y="3176708"/>
                    <a:pt x="2809170" y="3197156"/>
                  </a:cubicBezTo>
                  <a:cubicBezTo>
                    <a:pt x="2809657" y="3209813"/>
                    <a:pt x="2806250" y="3214195"/>
                    <a:pt x="2793104" y="3214195"/>
                  </a:cubicBezTo>
                  <a:cubicBezTo>
                    <a:pt x="2696709" y="3213708"/>
                    <a:pt x="2599826" y="3213222"/>
                    <a:pt x="2503430" y="3214195"/>
                  </a:cubicBezTo>
                  <a:cubicBezTo>
                    <a:pt x="2484930" y="3214682"/>
                    <a:pt x="2487364" y="3203971"/>
                    <a:pt x="2487364" y="3192774"/>
                  </a:cubicBezTo>
                  <a:cubicBezTo>
                    <a:pt x="2487364" y="3051588"/>
                    <a:pt x="2490772" y="2530661"/>
                    <a:pt x="2486390" y="2411383"/>
                  </a:cubicBezTo>
                  <a:cubicBezTo>
                    <a:pt x="2482982" y="2315961"/>
                    <a:pt x="2511706" y="2231736"/>
                    <a:pt x="2554549" y="2149459"/>
                  </a:cubicBezTo>
                  <a:cubicBezTo>
                    <a:pt x="2589602" y="2081787"/>
                    <a:pt x="2630984" y="2017523"/>
                    <a:pt x="2677721" y="1957641"/>
                  </a:cubicBezTo>
                  <a:cubicBezTo>
                    <a:pt x="2785802" y="1819376"/>
                    <a:pt x="2843250" y="1660664"/>
                    <a:pt x="2882197" y="1492701"/>
                  </a:cubicBezTo>
                  <a:cubicBezTo>
                    <a:pt x="2905566" y="1392897"/>
                    <a:pt x="2920172" y="1292119"/>
                    <a:pt x="2919685" y="1189882"/>
                  </a:cubicBezTo>
                  <a:cubicBezTo>
                    <a:pt x="2917250" y="801378"/>
                    <a:pt x="2759999" y="495150"/>
                    <a:pt x="2430403" y="283371"/>
                  </a:cubicBezTo>
                  <a:cubicBezTo>
                    <a:pt x="2263414" y="176265"/>
                    <a:pt x="2078412" y="117356"/>
                    <a:pt x="1883186" y="88632"/>
                  </a:cubicBezTo>
                  <a:cubicBezTo>
                    <a:pt x="1785329" y="74027"/>
                    <a:pt x="1686499" y="67211"/>
                    <a:pt x="1587669" y="69645"/>
                  </a:cubicBezTo>
                  <a:cubicBezTo>
                    <a:pt x="1350087" y="75487"/>
                    <a:pt x="1122729" y="121251"/>
                    <a:pt x="917280" y="246858"/>
                  </a:cubicBezTo>
                  <a:cubicBezTo>
                    <a:pt x="704041" y="376846"/>
                    <a:pt x="553117" y="557954"/>
                    <a:pt x="480577" y="799917"/>
                  </a:cubicBezTo>
                  <a:cubicBezTo>
                    <a:pt x="454774" y="885602"/>
                    <a:pt x="445524" y="972748"/>
                    <a:pt x="467919" y="1060867"/>
                  </a:cubicBezTo>
                  <a:cubicBezTo>
                    <a:pt x="477656" y="1099815"/>
                    <a:pt x="466458" y="1131947"/>
                    <a:pt x="442116" y="1162131"/>
                  </a:cubicBezTo>
                  <a:cubicBezTo>
                    <a:pt x="345233" y="1282870"/>
                    <a:pt x="248351" y="1403608"/>
                    <a:pt x="152441" y="1525320"/>
                  </a:cubicBezTo>
                  <a:cubicBezTo>
                    <a:pt x="121770" y="1564268"/>
                    <a:pt x="94020" y="1605163"/>
                    <a:pt x="77954" y="1652874"/>
                  </a:cubicBezTo>
                  <a:cubicBezTo>
                    <a:pt x="65296" y="1690848"/>
                    <a:pt x="72112" y="1709835"/>
                    <a:pt x="105704" y="1730770"/>
                  </a:cubicBezTo>
                  <a:cubicBezTo>
                    <a:pt x="143678" y="1754139"/>
                    <a:pt x="182626" y="1772639"/>
                    <a:pt x="228877" y="1777994"/>
                  </a:cubicBezTo>
                  <a:cubicBezTo>
                    <a:pt x="302877" y="1786271"/>
                    <a:pt x="330628" y="1835929"/>
                    <a:pt x="308233" y="1906522"/>
                  </a:cubicBezTo>
                  <a:cubicBezTo>
                    <a:pt x="293628" y="1951799"/>
                    <a:pt x="283404" y="1998049"/>
                    <a:pt x="248838" y="2034563"/>
                  </a:cubicBezTo>
                  <a:cubicBezTo>
                    <a:pt x="236180" y="2047707"/>
                    <a:pt x="240074" y="2063773"/>
                    <a:pt x="253219" y="2075458"/>
                  </a:cubicBezTo>
                  <a:cubicBezTo>
                    <a:pt x="266364" y="2087142"/>
                    <a:pt x="280970" y="2097853"/>
                    <a:pt x="294601" y="2109051"/>
                  </a:cubicBezTo>
                  <a:cubicBezTo>
                    <a:pt x="323812" y="2132906"/>
                    <a:pt x="326733" y="2156761"/>
                    <a:pt x="304338" y="2186946"/>
                  </a:cubicBezTo>
                  <a:cubicBezTo>
                    <a:pt x="294601" y="2200091"/>
                    <a:pt x="283890" y="2212262"/>
                    <a:pt x="272207" y="2223460"/>
                  </a:cubicBezTo>
                  <a:cubicBezTo>
                    <a:pt x="260035" y="2234657"/>
                    <a:pt x="260522" y="2243420"/>
                    <a:pt x="271719" y="2255592"/>
                  </a:cubicBezTo>
                  <a:cubicBezTo>
                    <a:pt x="287299" y="2272144"/>
                    <a:pt x="301417" y="2290158"/>
                    <a:pt x="315049" y="2308171"/>
                  </a:cubicBezTo>
                  <a:cubicBezTo>
                    <a:pt x="347181" y="2351014"/>
                    <a:pt x="353023" y="2397751"/>
                    <a:pt x="336470" y="2448383"/>
                  </a:cubicBezTo>
                  <a:cubicBezTo>
                    <a:pt x="322838" y="2491713"/>
                    <a:pt x="307746" y="2534068"/>
                    <a:pt x="294114" y="2577398"/>
                  </a:cubicBezTo>
                  <a:cubicBezTo>
                    <a:pt x="270746" y="2650425"/>
                    <a:pt x="298496" y="2703492"/>
                    <a:pt x="354484" y="2746822"/>
                  </a:cubicBezTo>
                  <a:cubicBezTo>
                    <a:pt x="404629" y="2785769"/>
                    <a:pt x="463538" y="2801835"/>
                    <a:pt x="525367" y="2809138"/>
                  </a:cubicBezTo>
                  <a:cubicBezTo>
                    <a:pt x="609592" y="2818875"/>
                    <a:pt x="693329" y="2809624"/>
                    <a:pt x="777554" y="2805243"/>
                  </a:cubicBezTo>
                  <a:cubicBezTo>
                    <a:pt x="820397" y="2802809"/>
                    <a:pt x="863240" y="2803783"/>
                    <a:pt x="905595" y="2812546"/>
                  </a:cubicBezTo>
                  <a:cubicBezTo>
                    <a:pt x="973754" y="2826178"/>
                    <a:pt x="1015136" y="2868046"/>
                    <a:pt x="1035097" y="2932797"/>
                  </a:cubicBezTo>
                  <a:cubicBezTo>
                    <a:pt x="1056031" y="3000956"/>
                    <a:pt x="1072097" y="3070088"/>
                    <a:pt x="1076965" y="3141655"/>
                  </a:cubicBezTo>
                  <a:cubicBezTo>
                    <a:pt x="1080374" y="3200076"/>
                    <a:pt x="1101795" y="3217116"/>
                    <a:pt x="1161677" y="3217603"/>
                  </a:cubicBezTo>
                  <a:cubicBezTo>
                    <a:pt x="1191801" y="3217786"/>
                    <a:pt x="1295659" y="3217420"/>
                    <a:pt x="1414049" y="3216893"/>
                  </a:cubicBezTo>
                  <a:lnTo>
                    <a:pt x="1493069" y="3216522"/>
                  </a:lnTo>
                  <a:lnTo>
                    <a:pt x="1493069" y="3285899"/>
                  </a:lnTo>
                  <a:lnTo>
                    <a:pt x="1145611" y="3284788"/>
                  </a:lnTo>
                  <a:cubicBezTo>
                    <a:pt x="1075505" y="3284788"/>
                    <a:pt x="1005886" y="3246814"/>
                    <a:pt x="1006373" y="3147010"/>
                  </a:cubicBezTo>
                  <a:cubicBezTo>
                    <a:pt x="1006860" y="3075930"/>
                    <a:pt x="985438" y="3009232"/>
                    <a:pt x="964991" y="2943021"/>
                  </a:cubicBezTo>
                  <a:cubicBezTo>
                    <a:pt x="951359" y="2899205"/>
                    <a:pt x="915332" y="2881191"/>
                    <a:pt x="872003" y="2876809"/>
                  </a:cubicBezTo>
                  <a:cubicBezTo>
                    <a:pt x="811147" y="2870968"/>
                    <a:pt x="750777" y="2878270"/>
                    <a:pt x="689921" y="2880217"/>
                  </a:cubicBezTo>
                  <a:cubicBezTo>
                    <a:pt x="589144" y="2883625"/>
                    <a:pt x="488853" y="2886060"/>
                    <a:pt x="392458" y="2848085"/>
                  </a:cubicBezTo>
                  <a:cubicBezTo>
                    <a:pt x="339878" y="2827638"/>
                    <a:pt x="296548" y="2794532"/>
                    <a:pt x="260035" y="2752176"/>
                  </a:cubicBezTo>
                  <a:cubicBezTo>
                    <a:pt x="211837" y="2696676"/>
                    <a:pt x="206482" y="2632899"/>
                    <a:pt x="224495" y="2565227"/>
                  </a:cubicBezTo>
                  <a:cubicBezTo>
                    <a:pt x="236666" y="2518976"/>
                    <a:pt x="251758" y="2473700"/>
                    <a:pt x="268312" y="2428910"/>
                  </a:cubicBezTo>
                  <a:cubicBezTo>
                    <a:pt x="280482" y="2397264"/>
                    <a:pt x="275127" y="2370001"/>
                    <a:pt x="255167" y="2344685"/>
                  </a:cubicBezTo>
                  <a:cubicBezTo>
                    <a:pt x="242509" y="2328619"/>
                    <a:pt x="229851" y="2313040"/>
                    <a:pt x="216219" y="2297947"/>
                  </a:cubicBezTo>
                  <a:cubicBezTo>
                    <a:pt x="179219" y="2256566"/>
                    <a:pt x="178245" y="2227354"/>
                    <a:pt x="212324" y="2184025"/>
                  </a:cubicBezTo>
                  <a:cubicBezTo>
                    <a:pt x="220114" y="2174288"/>
                    <a:pt x="237153" y="2166498"/>
                    <a:pt x="235206" y="2154814"/>
                  </a:cubicBezTo>
                  <a:cubicBezTo>
                    <a:pt x="234232" y="2145564"/>
                    <a:pt x="218166" y="2139235"/>
                    <a:pt x="209403" y="2130958"/>
                  </a:cubicBezTo>
                  <a:cubicBezTo>
                    <a:pt x="162665" y="2088603"/>
                    <a:pt x="154876" y="2039918"/>
                    <a:pt x="193824" y="1991234"/>
                  </a:cubicBezTo>
                  <a:cubicBezTo>
                    <a:pt x="222548" y="1955207"/>
                    <a:pt x="228390" y="1911877"/>
                    <a:pt x="243969" y="1871956"/>
                  </a:cubicBezTo>
                  <a:cubicBezTo>
                    <a:pt x="248351" y="1861245"/>
                    <a:pt x="243969" y="1854916"/>
                    <a:pt x="234232" y="1851021"/>
                  </a:cubicBezTo>
                  <a:cubicBezTo>
                    <a:pt x="227416" y="1848587"/>
                    <a:pt x="220114" y="1845666"/>
                    <a:pt x="213297" y="1845179"/>
                  </a:cubicBezTo>
                  <a:cubicBezTo>
                    <a:pt x="157797" y="1842745"/>
                    <a:pt x="111060" y="1816942"/>
                    <a:pt x="65782" y="1788218"/>
                  </a:cubicBezTo>
                  <a:cubicBezTo>
                    <a:pt x="3953" y="1748783"/>
                    <a:pt x="-14061" y="1695717"/>
                    <a:pt x="10769" y="1627071"/>
                  </a:cubicBezTo>
                  <a:cubicBezTo>
                    <a:pt x="36085" y="1556478"/>
                    <a:pt x="81848" y="1498056"/>
                    <a:pt x="127126" y="1440122"/>
                  </a:cubicBezTo>
                  <a:cubicBezTo>
                    <a:pt x="213297" y="1329607"/>
                    <a:pt x="306285" y="1224448"/>
                    <a:pt x="389536" y="1111500"/>
                  </a:cubicBezTo>
                  <a:cubicBezTo>
                    <a:pt x="397326" y="1101275"/>
                    <a:pt x="402194" y="1092025"/>
                    <a:pt x="398787" y="1078394"/>
                  </a:cubicBezTo>
                  <a:cubicBezTo>
                    <a:pt x="360326" y="928932"/>
                    <a:pt x="396839" y="789206"/>
                    <a:pt x="459643" y="654836"/>
                  </a:cubicBezTo>
                  <a:cubicBezTo>
                    <a:pt x="598394" y="356398"/>
                    <a:pt x="832568" y="167988"/>
                    <a:pt x="1142690" y="68671"/>
                  </a:cubicBezTo>
                  <a:cubicBezTo>
                    <a:pt x="1262941" y="30210"/>
                    <a:pt x="1386601" y="10736"/>
                    <a:pt x="1512208" y="3434"/>
                  </a:cubicBezTo>
                  <a:cubicBezTo>
                    <a:pt x="1579150" y="-583"/>
                    <a:pt x="1645544" y="-1100"/>
                    <a:pt x="1711336" y="2011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B45B0D4-7622-4EB1-8876-DB8C1E6CC24C}"/>
                </a:ext>
              </a:extLst>
            </p:cNvPr>
            <p:cNvSpPr/>
            <p:nvPr/>
          </p:nvSpPr>
          <p:spPr>
            <a:xfrm>
              <a:off x="1984565" y="5435937"/>
              <a:ext cx="302819" cy="590546"/>
            </a:xfrm>
            <a:custGeom>
              <a:avLst/>
              <a:gdLst>
                <a:gd name="connsiteX0" fmla="*/ 433812 w 469271"/>
                <a:gd name="connsiteY0" fmla="*/ 340259 h 915154"/>
                <a:gd name="connsiteX1" fmla="*/ 428531 w 469271"/>
                <a:gd name="connsiteY1" fmla="*/ 340259 h 915154"/>
                <a:gd name="connsiteX2" fmla="*/ 428531 w 469271"/>
                <a:gd name="connsiteY2" fmla="*/ 20370 h 915154"/>
                <a:gd name="connsiteX3" fmla="*/ 408160 w 469271"/>
                <a:gd name="connsiteY3" fmla="*/ 0 h 915154"/>
                <a:gd name="connsiteX4" fmla="*/ 70164 w 469271"/>
                <a:gd name="connsiteY4" fmla="*/ 0 h 915154"/>
                <a:gd name="connsiteX5" fmla="*/ 49794 w 469271"/>
                <a:gd name="connsiteY5" fmla="*/ 20370 h 915154"/>
                <a:gd name="connsiteX6" fmla="*/ 49794 w 469271"/>
                <a:gd name="connsiteY6" fmla="*/ 340259 h 915154"/>
                <a:gd name="connsiteX7" fmla="*/ 34705 w 469271"/>
                <a:gd name="connsiteY7" fmla="*/ 340259 h 915154"/>
                <a:gd name="connsiteX8" fmla="*/ 0 w 469271"/>
                <a:gd name="connsiteY8" fmla="*/ 374964 h 915154"/>
                <a:gd name="connsiteX9" fmla="*/ 0 w 469271"/>
                <a:gd name="connsiteY9" fmla="*/ 880449 h 915154"/>
                <a:gd name="connsiteX10" fmla="*/ 34705 w 469271"/>
                <a:gd name="connsiteY10" fmla="*/ 915155 h 915154"/>
                <a:gd name="connsiteX11" fmla="*/ 434566 w 469271"/>
                <a:gd name="connsiteY11" fmla="*/ 915155 h 915154"/>
                <a:gd name="connsiteX12" fmla="*/ 469271 w 469271"/>
                <a:gd name="connsiteY12" fmla="*/ 880449 h 915154"/>
                <a:gd name="connsiteX13" fmla="*/ 469271 w 469271"/>
                <a:gd name="connsiteY13" fmla="*/ 374964 h 915154"/>
                <a:gd name="connsiteX14" fmla="*/ 433812 w 469271"/>
                <a:gd name="connsiteY14" fmla="*/ 340259 h 91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9271" h="915154">
                  <a:moveTo>
                    <a:pt x="433812" y="340259"/>
                  </a:moveTo>
                  <a:lnTo>
                    <a:pt x="428531" y="340259"/>
                  </a:lnTo>
                  <a:lnTo>
                    <a:pt x="428531" y="20370"/>
                  </a:lnTo>
                  <a:cubicBezTo>
                    <a:pt x="428531" y="9054"/>
                    <a:pt x="419477" y="0"/>
                    <a:pt x="408160" y="0"/>
                  </a:cubicBezTo>
                  <a:lnTo>
                    <a:pt x="70164" y="0"/>
                  </a:lnTo>
                  <a:cubicBezTo>
                    <a:pt x="58847" y="0"/>
                    <a:pt x="49794" y="9054"/>
                    <a:pt x="49794" y="20370"/>
                  </a:cubicBezTo>
                  <a:lnTo>
                    <a:pt x="49794" y="340259"/>
                  </a:lnTo>
                  <a:lnTo>
                    <a:pt x="34705" y="340259"/>
                  </a:lnTo>
                  <a:cubicBezTo>
                    <a:pt x="15089" y="340259"/>
                    <a:pt x="0" y="356103"/>
                    <a:pt x="0" y="374964"/>
                  </a:cubicBezTo>
                  <a:lnTo>
                    <a:pt x="0" y="880449"/>
                  </a:lnTo>
                  <a:cubicBezTo>
                    <a:pt x="0" y="900065"/>
                    <a:pt x="15843" y="915155"/>
                    <a:pt x="34705" y="915155"/>
                  </a:cubicBezTo>
                  <a:lnTo>
                    <a:pt x="434566" y="915155"/>
                  </a:lnTo>
                  <a:cubicBezTo>
                    <a:pt x="454182" y="915155"/>
                    <a:pt x="469271" y="899311"/>
                    <a:pt x="469271" y="880449"/>
                  </a:cubicBezTo>
                  <a:lnTo>
                    <a:pt x="469271" y="374964"/>
                  </a:lnTo>
                  <a:cubicBezTo>
                    <a:pt x="468517" y="356103"/>
                    <a:pt x="452673" y="340259"/>
                    <a:pt x="433812" y="340259"/>
                  </a:cubicBezTo>
                  <a:close/>
                </a:path>
              </a:pathLst>
            </a:custGeom>
            <a:solidFill>
              <a:schemeClr val="accent3"/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42311A4-E116-4C75-A8C6-1633F78049BA}"/>
                </a:ext>
              </a:extLst>
            </p:cNvPr>
            <p:cNvSpPr/>
            <p:nvPr/>
          </p:nvSpPr>
          <p:spPr>
            <a:xfrm>
              <a:off x="7430570" y="5852483"/>
              <a:ext cx="869997" cy="445952"/>
            </a:xfrm>
            <a:custGeom>
              <a:avLst/>
              <a:gdLst>
                <a:gd name="connsiteX0" fmla="*/ 847254 w 1348211"/>
                <a:gd name="connsiteY0" fmla="*/ 639778 h 691080"/>
                <a:gd name="connsiteX1" fmla="*/ 847254 w 1348211"/>
                <a:gd name="connsiteY1" fmla="*/ 632234 h 691080"/>
                <a:gd name="connsiteX2" fmla="*/ 1318033 w 1348211"/>
                <a:gd name="connsiteY2" fmla="*/ 632234 h 691080"/>
                <a:gd name="connsiteX3" fmla="*/ 1348212 w 1348211"/>
                <a:gd name="connsiteY3" fmla="*/ 602055 h 691080"/>
                <a:gd name="connsiteX4" fmla="*/ 1348212 w 1348211"/>
                <a:gd name="connsiteY4" fmla="*/ 104115 h 691080"/>
                <a:gd name="connsiteX5" fmla="*/ 1318033 w 1348211"/>
                <a:gd name="connsiteY5" fmla="*/ 73937 h 691080"/>
                <a:gd name="connsiteX6" fmla="*/ 847254 w 1348211"/>
                <a:gd name="connsiteY6" fmla="*/ 73937 h 691080"/>
                <a:gd name="connsiteX7" fmla="*/ 847254 w 1348211"/>
                <a:gd name="connsiteY7" fmla="*/ 51303 h 691080"/>
                <a:gd name="connsiteX8" fmla="*/ 795951 w 1348211"/>
                <a:gd name="connsiteY8" fmla="*/ 0 h 691080"/>
                <a:gd name="connsiteX9" fmla="*/ 51303 w 1348211"/>
                <a:gd name="connsiteY9" fmla="*/ 0 h 691080"/>
                <a:gd name="connsiteX10" fmla="*/ 0 w 1348211"/>
                <a:gd name="connsiteY10" fmla="*/ 51303 h 691080"/>
                <a:gd name="connsiteX11" fmla="*/ 0 w 1348211"/>
                <a:gd name="connsiteY11" fmla="*/ 639778 h 691080"/>
                <a:gd name="connsiteX12" fmla="*/ 51303 w 1348211"/>
                <a:gd name="connsiteY12" fmla="*/ 691081 h 691080"/>
                <a:gd name="connsiteX13" fmla="*/ 795951 w 1348211"/>
                <a:gd name="connsiteY13" fmla="*/ 691081 h 691080"/>
                <a:gd name="connsiteX14" fmla="*/ 847254 w 1348211"/>
                <a:gd name="connsiteY14" fmla="*/ 639778 h 69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8211" h="691080">
                  <a:moveTo>
                    <a:pt x="847254" y="639778"/>
                  </a:moveTo>
                  <a:lnTo>
                    <a:pt x="847254" y="632234"/>
                  </a:lnTo>
                  <a:lnTo>
                    <a:pt x="1318033" y="632234"/>
                  </a:lnTo>
                  <a:cubicBezTo>
                    <a:pt x="1334632" y="632234"/>
                    <a:pt x="1348212" y="618653"/>
                    <a:pt x="1348212" y="602055"/>
                  </a:cubicBezTo>
                  <a:lnTo>
                    <a:pt x="1348212" y="104115"/>
                  </a:lnTo>
                  <a:cubicBezTo>
                    <a:pt x="1348212" y="87517"/>
                    <a:pt x="1334632" y="73937"/>
                    <a:pt x="1318033" y="73937"/>
                  </a:cubicBezTo>
                  <a:lnTo>
                    <a:pt x="847254" y="73937"/>
                  </a:lnTo>
                  <a:lnTo>
                    <a:pt x="847254" y="51303"/>
                  </a:lnTo>
                  <a:cubicBezTo>
                    <a:pt x="847254" y="22634"/>
                    <a:pt x="823865" y="0"/>
                    <a:pt x="795951" y="0"/>
                  </a:cubicBezTo>
                  <a:lnTo>
                    <a:pt x="51303" y="0"/>
                  </a:lnTo>
                  <a:cubicBezTo>
                    <a:pt x="22634" y="0"/>
                    <a:pt x="0" y="23388"/>
                    <a:pt x="0" y="51303"/>
                  </a:cubicBezTo>
                  <a:lnTo>
                    <a:pt x="0" y="639778"/>
                  </a:lnTo>
                  <a:cubicBezTo>
                    <a:pt x="0" y="668447"/>
                    <a:pt x="23388" y="691081"/>
                    <a:pt x="51303" y="691081"/>
                  </a:cubicBezTo>
                  <a:lnTo>
                    <a:pt x="795951" y="691081"/>
                  </a:lnTo>
                  <a:cubicBezTo>
                    <a:pt x="823865" y="691081"/>
                    <a:pt x="847254" y="668447"/>
                    <a:pt x="847254" y="639778"/>
                  </a:cubicBezTo>
                  <a:close/>
                </a:path>
              </a:pathLst>
            </a:custGeom>
            <a:solidFill>
              <a:schemeClr val="accent3"/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66E34C0-25F5-4462-8520-4B0DB936A7A3}"/>
                </a:ext>
              </a:extLst>
            </p:cNvPr>
            <p:cNvSpPr/>
            <p:nvPr/>
          </p:nvSpPr>
          <p:spPr>
            <a:xfrm>
              <a:off x="4912106" y="5693966"/>
              <a:ext cx="485917" cy="753737"/>
            </a:xfrm>
            <a:custGeom>
              <a:avLst/>
              <a:gdLst>
                <a:gd name="connsiteX0" fmla="*/ 608091 w 753013"/>
                <a:gd name="connsiteY0" fmla="*/ 906552 h 1168047"/>
                <a:gd name="connsiteX1" fmla="*/ 607337 w 753013"/>
                <a:gd name="connsiteY1" fmla="*/ 640984 h 1168047"/>
                <a:gd name="connsiteX2" fmla="*/ 603564 w 753013"/>
                <a:gd name="connsiteY2" fmla="*/ 29875 h 1168047"/>
                <a:gd name="connsiteX3" fmla="*/ 632988 w 753013"/>
                <a:gd name="connsiteY3" fmla="*/ 451 h 1168047"/>
                <a:gd name="connsiteX4" fmla="*/ 715978 w 753013"/>
                <a:gd name="connsiteY4" fmla="*/ 451 h 1168047"/>
                <a:gd name="connsiteX5" fmla="*/ 752946 w 753013"/>
                <a:gd name="connsiteY5" fmla="*/ 38174 h 1168047"/>
                <a:gd name="connsiteX6" fmla="*/ 752192 w 753013"/>
                <a:gd name="connsiteY6" fmla="*/ 841669 h 1168047"/>
                <a:gd name="connsiteX7" fmla="*/ 752946 w 753013"/>
                <a:gd name="connsiteY7" fmla="*/ 1128362 h 1168047"/>
                <a:gd name="connsiteX8" fmla="*/ 718242 w 753013"/>
                <a:gd name="connsiteY8" fmla="*/ 1165330 h 1168047"/>
                <a:gd name="connsiteX9" fmla="*/ 596020 w 753013"/>
                <a:gd name="connsiteY9" fmla="*/ 1159295 h 1168047"/>
                <a:gd name="connsiteX10" fmla="*/ 535663 w 753013"/>
                <a:gd name="connsiteY10" fmla="*/ 1054426 h 1168047"/>
                <a:gd name="connsiteX11" fmla="*/ 162208 w 753013"/>
                <a:gd name="connsiteY11" fmla="*/ 278845 h 1168047"/>
                <a:gd name="connsiteX12" fmla="*/ 139574 w 753013"/>
                <a:gd name="connsiteY12" fmla="*/ 222261 h 1168047"/>
                <a:gd name="connsiteX13" fmla="*/ 148628 w 753013"/>
                <a:gd name="connsiteY13" fmla="*/ 622122 h 1168047"/>
                <a:gd name="connsiteX14" fmla="*/ 150136 w 753013"/>
                <a:gd name="connsiteY14" fmla="*/ 1135152 h 1168047"/>
                <a:gd name="connsiteX15" fmla="*/ 119958 w 753013"/>
                <a:gd name="connsiteY15" fmla="*/ 1164576 h 1168047"/>
                <a:gd name="connsiteX16" fmla="*/ 29423 w 753013"/>
                <a:gd name="connsiteY16" fmla="*/ 1164576 h 1168047"/>
                <a:gd name="connsiteX17" fmla="*/ 0 w 753013"/>
                <a:gd name="connsiteY17" fmla="*/ 1134398 h 1168047"/>
                <a:gd name="connsiteX18" fmla="*/ 0 w 753013"/>
                <a:gd name="connsiteY18" fmla="*/ 32893 h 1168047"/>
                <a:gd name="connsiteX19" fmla="*/ 30932 w 753013"/>
                <a:gd name="connsiteY19" fmla="*/ 451 h 1168047"/>
                <a:gd name="connsiteX20" fmla="*/ 151645 w 753013"/>
                <a:gd name="connsiteY20" fmla="*/ 451 h 1168047"/>
                <a:gd name="connsiteX21" fmla="*/ 184087 w 753013"/>
                <a:gd name="connsiteY21" fmla="*/ 19313 h 1168047"/>
                <a:gd name="connsiteX22" fmla="*/ 591493 w 753013"/>
                <a:gd name="connsiteY22" fmla="*/ 853740 h 1168047"/>
                <a:gd name="connsiteX23" fmla="*/ 613372 w 753013"/>
                <a:gd name="connsiteY23" fmla="*/ 908061 h 1168047"/>
                <a:gd name="connsiteX24" fmla="*/ 608091 w 753013"/>
                <a:gd name="connsiteY24" fmla="*/ 906552 h 116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53013" h="1168047">
                  <a:moveTo>
                    <a:pt x="608091" y="906552"/>
                  </a:moveTo>
                  <a:cubicBezTo>
                    <a:pt x="608091" y="818281"/>
                    <a:pt x="610354" y="729255"/>
                    <a:pt x="607337" y="640984"/>
                  </a:cubicBezTo>
                  <a:cubicBezTo>
                    <a:pt x="600546" y="437281"/>
                    <a:pt x="605828" y="233578"/>
                    <a:pt x="603564" y="29875"/>
                  </a:cubicBezTo>
                  <a:cubicBezTo>
                    <a:pt x="603564" y="6487"/>
                    <a:pt x="610354" y="-1058"/>
                    <a:pt x="632988" y="451"/>
                  </a:cubicBezTo>
                  <a:cubicBezTo>
                    <a:pt x="660903" y="1960"/>
                    <a:pt x="688818" y="2714"/>
                    <a:pt x="715978" y="451"/>
                  </a:cubicBezTo>
                  <a:cubicBezTo>
                    <a:pt x="746156" y="-2567"/>
                    <a:pt x="752946" y="9505"/>
                    <a:pt x="752946" y="38174"/>
                  </a:cubicBezTo>
                  <a:cubicBezTo>
                    <a:pt x="752192" y="306006"/>
                    <a:pt x="752192" y="573837"/>
                    <a:pt x="752192" y="841669"/>
                  </a:cubicBezTo>
                  <a:cubicBezTo>
                    <a:pt x="752192" y="937485"/>
                    <a:pt x="751437" y="1032546"/>
                    <a:pt x="752946" y="1128362"/>
                  </a:cubicBezTo>
                  <a:cubicBezTo>
                    <a:pt x="753701" y="1155522"/>
                    <a:pt x="748420" y="1166839"/>
                    <a:pt x="718242" y="1165330"/>
                  </a:cubicBezTo>
                  <a:cubicBezTo>
                    <a:pt x="676747" y="1162313"/>
                    <a:pt x="629216" y="1176647"/>
                    <a:pt x="596020" y="1159295"/>
                  </a:cubicBezTo>
                  <a:cubicBezTo>
                    <a:pt x="562824" y="1142696"/>
                    <a:pt x="553770" y="1091394"/>
                    <a:pt x="535663" y="1054426"/>
                  </a:cubicBezTo>
                  <a:cubicBezTo>
                    <a:pt x="408915" y="797156"/>
                    <a:pt x="267832" y="546677"/>
                    <a:pt x="162208" y="278845"/>
                  </a:cubicBezTo>
                  <a:cubicBezTo>
                    <a:pt x="156172" y="263002"/>
                    <a:pt x="149382" y="247158"/>
                    <a:pt x="139574" y="222261"/>
                  </a:cubicBezTo>
                  <a:cubicBezTo>
                    <a:pt x="142592" y="362590"/>
                    <a:pt x="147119" y="492356"/>
                    <a:pt x="148628" y="622122"/>
                  </a:cubicBezTo>
                  <a:cubicBezTo>
                    <a:pt x="150136" y="793384"/>
                    <a:pt x="148628" y="963891"/>
                    <a:pt x="150136" y="1135152"/>
                  </a:cubicBezTo>
                  <a:cubicBezTo>
                    <a:pt x="150136" y="1158540"/>
                    <a:pt x="143347" y="1166085"/>
                    <a:pt x="119958" y="1164576"/>
                  </a:cubicBezTo>
                  <a:cubicBezTo>
                    <a:pt x="89780" y="1163067"/>
                    <a:pt x="59602" y="1162313"/>
                    <a:pt x="29423" y="1164576"/>
                  </a:cubicBezTo>
                  <a:cubicBezTo>
                    <a:pt x="5281" y="1166085"/>
                    <a:pt x="0" y="1156277"/>
                    <a:pt x="0" y="1134398"/>
                  </a:cubicBezTo>
                  <a:cubicBezTo>
                    <a:pt x="754" y="766978"/>
                    <a:pt x="754" y="400313"/>
                    <a:pt x="0" y="32893"/>
                  </a:cubicBezTo>
                  <a:cubicBezTo>
                    <a:pt x="0" y="9505"/>
                    <a:pt x="5281" y="-1058"/>
                    <a:pt x="30932" y="451"/>
                  </a:cubicBezTo>
                  <a:cubicBezTo>
                    <a:pt x="70919" y="2714"/>
                    <a:pt x="111659" y="1205"/>
                    <a:pt x="151645" y="451"/>
                  </a:cubicBezTo>
                  <a:cubicBezTo>
                    <a:pt x="166734" y="451"/>
                    <a:pt x="176542" y="4224"/>
                    <a:pt x="184087" y="19313"/>
                  </a:cubicBezTo>
                  <a:cubicBezTo>
                    <a:pt x="319889" y="297706"/>
                    <a:pt x="475307" y="565538"/>
                    <a:pt x="591493" y="853740"/>
                  </a:cubicBezTo>
                  <a:cubicBezTo>
                    <a:pt x="599037" y="871847"/>
                    <a:pt x="605828" y="889954"/>
                    <a:pt x="613372" y="908061"/>
                  </a:cubicBezTo>
                  <a:cubicBezTo>
                    <a:pt x="611109" y="908061"/>
                    <a:pt x="609600" y="907307"/>
                    <a:pt x="608091" y="906552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CAA3019-CF13-4602-AC6B-47F13CC3F3C1}"/>
                </a:ext>
              </a:extLst>
            </p:cNvPr>
            <p:cNvSpPr/>
            <p:nvPr/>
          </p:nvSpPr>
          <p:spPr>
            <a:xfrm>
              <a:off x="5779633" y="5691659"/>
              <a:ext cx="487684" cy="756747"/>
            </a:xfrm>
            <a:custGeom>
              <a:avLst/>
              <a:gdLst>
                <a:gd name="connsiteX0" fmla="*/ 613427 w 755751"/>
                <a:gd name="connsiteY0" fmla="*/ 916163 h 1172711"/>
                <a:gd name="connsiteX1" fmla="*/ 603619 w 755751"/>
                <a:gd name="connsiteY1" fmla="*/ 34205 h 1172711"/>
                <a:gd name="connsiteX2" fmla="*/ 633798 w 755751"/>
                <a:gd name="connsiteY2" fmla="*/ 4781 h 1172711"/>
                <a:gd name="connsiteX3" fmla="*/ 745457 w 755751"/>
                <a:gd name="connsiteY3" fmla="*/ 13080 h 1172711"/>
                <a:gd name="connsiteX4" fmla="*/ 751493 w 755751"/>
                <a:gd name="connsiteY4" fmla="*/ 118704 h 1172711"/>
                <a:gd name="connsiteX5" fmla="*/ 752247 w 755751"/>
                <a:gd name="connsiteY5" fmla="*/ 1128919 h 1172711"/>
                <a:gd name="connsiteX6" fmla="*/ 713770 w 755751"/>
                <a:gd name="connsiteY6" fmla="*/ 1169660 h 1172711"/>
                <a:gd name="connsiteX7" fmla="*/ 534209 w 755751"/>
                <a:gd name="connsiteY7" fmla="*/ 1061773 h 1172711"/>
                <a:gd name="connsiteX8" fmla="*/ 182633 w 755751"/>
                <a:gd name="connsiteY8" fmla="*/ 334478 h 1172711"/>
                <a:gd name="connsiteX9" fmla="*/ 138120 w 755751"/>
                <a:gd name="connsiteY9" fmla="*/ 237908 h 1172711"/>
                <a:gd name="connsiteX10" fmla="*/ 139629 w 755751"/>
                <a:gd name="connsiteY10" fmla="*/ 278648 h 1172711"/>
                <a:gd name="connsiteX11" fmla="*/ 148682 w 755751"/>
                <a:gd name="connsiteY11" fmla="*/ 1137973 h 1172711"/>
                <a:gd name="connsiteX12" fmla="*/ 116241 w 755751"/>
                <a:gd name="connsiteY12" fmla="*/ 1168906 h 1172711"/>
                <a:gd name="connsiteX13" fmla="*/ 33251 w 755751"/>
                <a:gd name="connsiteY13" fmla="*/ 1168906 h 1172711"/>
                <a:gd name="connsiteX14" fmla="*/ 55 w 755751"/>
                <a:gd name="connsiteY14" fmla="*/ 1134955 h 1172711"/>
                <a:gd name="connsiteX15" fmla="*/ 809 w 755751"/>
                <a:gd name="connsiteY15" fmla="*/ 633242 h 1172711"/>
                <a:gd name="connsiteX16" fmla="*/ 55 w 755751"/>
                <a:gd name="connsiteY16" fmla="*/ 44767 h 1172711"/>
                <a:gd name="connsiteX17" fmla="*/ 42304 w 755751"/>
                <a:gd name="connsiteY17" fmla="*/ 4781 h 1172711"/>
                <a:gd name="connsiteX18" fmla="*/ 49849 w 755751"/>
                <a:gd name="connsiteY18" fmla="*/ 4781 h 1172711"/>
                <a:gd name="connsiteX19" fmla="*/ 171316 w 755751"/>
                <a:gd name="connsiteY19" fmla="*/ 10817 h 1172711"/>
                <a:gd name="connsiteX20" fmla="*/ 229410 w 755751"/>
                <a:gd name="connsiteY20" fmla="*/ 113423 h 1172711"/>
                <a:gd name="connsiteX21" fmla="*/ 580232 w 755751"/>
                <a:gd name="connsiteY21" fmla="*/ 832419 h 1172711"/>
                <a:gd name="connsiteX22" fmla="*/ 613427 w 755751"/>
                <a:gd name="connsiteY22" fmla="*/ 916163 h 117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5751" h="1172711">
                  <a:moveTo>
                    <a:pt x="613427" y="916163"/>
                  </a:moveTo>
                  <a:cubicBezTo>
                    <a:pt x="598338" y="621925"/>
                    <a:pt x="605128" y="327688"/>
                    <a:pt x="603619" y="34205"/>
                  </a:cubicBezTo>
                  <a:cubicBezTo>
                    <a:pt x="603619" y="10817"/>
                    <a:pt x="610410" y="2518"/>
                    <a:pt x="633798" y="4781"/>
                  </a:cubicBezTo>
                  <a:cubicBezTo>
                    <a:pt x="672275" y="8553"/>
                    <a:pt x="722069" y="-11063"/>
                    <a:pt x="745457" y="13080"/>
                  </a:cubicBezTo>
                  <a:cubicBezTo>
                    <a:pt x="764318" y="32696"/>
                    <a:pt x="751493" y="82490"/>
                    <a:pt x="751493" y="118704"/>
                  </a:cubicBezTo>
                  <a:cubicBezTo>
                    <a:pt x="751493" y="455191"/>
                    <a:pt x="751493" y="792433"/>
                    <a:pt x="752247" y="1128919"/>
                  </a:cubicBezTo>
                  <a:cubicBezTo>
                    <a:pt x="752247" y="1159852"/>
                    <a:pt x="743948" y="1165133"/>
                    <a:pt x="713770" y="1169660"/>
                  </a:cubicBezTo>
                  <a:cubicBezTo>
                    <a:pt x="620971" y="1183995"/>
                    <a:pt x="573441" y="1147781"/>
                    <a:pt x="534209" y="1061773"/>
                  </a:cubicBezTo>
                  <a:cubicBezTo>
                    <a:pt x="421796" y="817329"/>
                    <a:pt x="286748" y="583448"/>
                    <a:pt x="182633" y="334478"/>
                  </a:cubicBezTo>
                  <a:cubicBezTo>
                    <a:pt x="169053" y="302037"/>
                    <a:pt x="156981" y="269595"/>
                    <a:pt x="138120" y="237908"/>
                  </a:cubicBezTo>
                  <a:cubicBezTo>
                    <a:pt x="138875" y="251488"/>
                    <a:pt x="139629" y="265068"/>
                    <a:pt x="139629" y="278648"/>
                  </a:cubicBezTo>
                  <a:cubicBezTo>
                    <a:pt x="150946" y="565341"/>
                    <a:pt x="147174" y="851280"/>
                    <a:pt x="148682" y="1137973"/>
                  </a:cubicBezTo>
                  <a:cubicBezTo>
                    <a:pt x="148682" y="1163625"/>
                    <a:pt x="140384" y="1170415"/>
                    <a:pt x="116241" y="1168906"/>
                  </a:cubicBezTo>
                  <a:cubicBezTo>
                    <a:pt x="89080" y="1167397"/>
                    <a:pt x="61166" y="1166642"/>
                    <a:pt x="33251" y="1168906"/>
                  </a:cubicBezTo>
                  <a:cubicBezTo>
                    <a:pt x="6090" y="1171169"/>
                    <a:pt x="-699" y="1160607"/>
                    <a:pt x="55" y="1134955"/>
                  </a:cubicBezTo>
                  <a:cubicBezTo>
                    <a:pt x="809" y="967466"/>
                    <a:pt x="809" y="800731"/>
                    <a:pt x="809" y="633242"/>
                  </a:cubicBezTo>
                  <a:cubicBezTo>
                    <a:pt x="809" y="437084"/>
                    <a:pt x="1564" y="240925"/>
                    <a:pt x="55" y="44767"/>
                  </a:cubicBezTo>
                  <a:cubicBezTo>
                    <a:pt x="55" y="10062"/>
                    <a:pt x="10618" y="-500"/>
                    <a:pt x="42304" y="4781"/>
                  </a:cubicBezTo>
                  <a:cubicBezTo>
                    <a:pt x="44568" y="5535"/>
                    <a:pt x="47585" y="4781"/>
                    <a:pt x="49849" y="4781"/>
                  </a:cubicBezTo>
                  <a:cubicBezTo>
                    <a:pt x="91344" y="6290"/>
                    <a:pt x="140384" y="-10308"/>
                    <a:pt x="171316" y="10817"/>
                  </a:cubicBezTo>
                  <a:cubicBezTo>
                    <a:pt x="200740" y="31187"/>
                    <a:pt x="212057" y="77963"/>
                    <a:pt x="229410" y="113423"/>
                  </a:cubicBezTo>
                  <a:cubicBezTo>
                    <a:pt x="347105" y="353339"/>
                    <a:pt x="480643" y="584957"/>
                    <a:pt x="580232" y="832419"/>
                  </a:cubicBezTo>
                  <a:cubicBezTo>
                    <a:pt x="591548" y="861088"/>
                    <a:pt x="602865" y="888248"/>
                    <a:pt x="613427" y="916163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EB8F350-E84A-4960-A8A8-4352845C6ED6}"/>
                </a:ext>
              </a:extLst>
            </p:cNvPr>
            <p:cNvSpPr/>
            <p:nvPr/>
          </p:nvSpPr>
          <p:spPr>
            <a:xfrm>
              <a:off x="4384069" y="5689434"/>
              <a:ext cx="434768" cy="758447"/>
            </a:xfrm>
            <a:custGeom>
              <a:avLst/>
              <a:gdLst>
                <a:gd name="connsiteX0" fmla="*/ 176411 w 434768"/>
                <a:gd name="connsiteY0" fmla="*/ 88440 h 758447"/>
                <a:gd name="connsiteX1" fmla="*/ 122005 w 434768"/>
                <a:gd name="connsiteY1" fmla="*/ 91970 h 758447"/>
                <a:gd name="connsiteX2" fmla="*/ 104966 w 434768"/>
                <a:gd name="connsiteY2" fmla="*/ 112417 h 758447"/>
                <a:gd name="connsiteX3" fmla="*/ 105453 w 434768"/>
                <a:gd name="connsiteY3" fmla="*/ 221471 h 758447"/>
                <a:gd name="connsiteX4" fmla="*/ 104479 w 434768"/>
                <a:gd name="connsiteY4" fmla="*/ 333933 h 758447"/>
                <a:gd name="connsiteX5" fmla="*/ 123953 w 434768"/>
                <a:gd name="connsiteY5" fmla="*/ 352920 h 758447"/>
                <a:gd name="connsiteX6" fmla="*/ 179941 w 434768"/>
                <a:gd name="connsiteY6" fmla="*/ 352434 h 758447"/>
                <a:gd name="connsiteX7" fmla="*/ 312363 w 434768"/>
                <a:gd name="connsiteY7" fmla="*/ 226340 h 758447"/>
                <a:gd name="connsiteX8" fmla="*/ 230086 w 434768"/>
                <a:gd name="connsiteY8" fmla="*/ 95865 h 758447"/>
                <a:gd name="connsiteX9" fmla="*/ 176411 w 434768"/>
                <a:gd name="connsiteY9" fmla="*/ 88440 h 758447"/>
                <a:gd name="connsiteX10" fmla="*/ 149757 w 434768"/>
                <a:gd name="connsiteY10" fmla="*/ 137 h 758447"/>
                <a:gd name="connsiteX11" fmla="*/ 262218 w 434768"/>
                <a:gd name="connsiteY11" fmla="*/ 9692 h 758447"/>
                <a:gd name="connsiteX12" fmla="*/ 412167 w 434768"/>
                <a:gd name="connsiteY12" fmla="*/ 233155 h 758447"/>
                <a:gd name="connsiteX13" fmla="*/ 295811 w 434768"/>
                <a:gd name="connsiteY13" fmla="*/ 398196 h 758447"/>
                <a:gd name="connsiteX14" fmla="*/ 385878 w 434768"/>
                <a:gd name="connsiteY14" fmla="*/ 540843 h 758447"/>
                <a:gd name="connsiteX15" fmla="*/ 433102 w 434768"/>
                <a:gd name="connsiteY15" fmla="*/ 741424 h 758447"/>
                <a:gd name="connsiteX16" fmla="*/ 421418 w 434768"/>
                <a:gd name="connsiteY16" fmla="*/ 756029 h 758447"/>
                <a:gd name="connsiteX17" fmla="*/ 358128 w 434768"/>
                <a:gd name="connsiteY17" fmla="*/ 756516 h 758447"/>
                <a:gd name="connsiteX18" fmla="*/ 322101 w 434768"/>
                <a:gd name="connsiteY18" fmla="*/ 728766 h 758447"/>
                <a:gd name="connsiteX19" fmla="*/ 283153 w 434768"/>
                <a:gd name="connsiteY19" fmla="*/ 548632 h 758447"/>
                <a:gd name="connsiteX20" fmla="*/ 262706 w 434768"/>
                <a:gd name="connsiteY20" fmla="*/ 491671 h 758447"/>
                <a:gd name="connsiteX21" fmla="*/ 178481 w 434768"/>
                <a:gd name="connsiteY21" fmla="*/ 439578 h 758447"/>
                <a:gd name="connsiteX22" fmla="*/ 109835 w 434768"/>
                <a:gd name="connsiteY22" fmla="*/ 442986 h 758447"/>
                <a:gd name="connsiteX23" fmla="*/ 104967 w 434768"/>
                <a:gd name="connsiteY23" fmla="*/ 510171 h 758447"/>
                <a:gd name="connsiteX24" fmla="*/ 104967 w 434768"/>
                <a:gd name="connsiteY24" fmla="*/ 731687 h 758447"/>
                <a:gd name="connsiteX25" fmla="*/ 81598 w 434768"/>
                <a:gd name="connsiteY25" fmla="*/ 756516 h 758447"/>
                <a:gd name="connsiteX26" fmla="*/ 9058 w 434768"/>
                <a:gd name="connsiteY26" fmla="*/ 752135 h 758447"/>
                <a:gd name="connsiteX27" fmla="*/ 3702 w 434768"/>
                <a:gd name="connsiteY27" fmla="*/ 677647 h 758447"/>
                <a:gd name="connsiteX28" fmla="*/ 3216 w 434768"/>
                <a:gd name="connsiteY28" fmla="*/ 50100 h 758447"/>
                <a:gd name="connsiteX29" fmla="*/ 37295 w 434768"/>
                <a:gd name="connsiteY29" fmla="*/ 10666 h 758447"/>
                <a:gd name="connsiteX30" fmla="*/ 149757 w 434768"/>
                <a:gd name="connsiteY30" fmla="*/ 137 h 75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34768" h="758447">
                  <a:moveTo>
                    <a:pt x="176411" y="88440"/>
                  </a:moveTo>
                  <a:cubicBezTo>
                    <a:pt x="158397" y="88196"/>
                    <a:pt x="140262" y="89779"/>
                    <a:pt x="122005" y="91970"/>
                  </a:cubicBezTo>
                  <a:cubicBezTo>
                    <a:pt x="108374" y="93431"/>
                    <a:pt x="104479" y="99272"/>
                    <a:pt x="104966" y="112417"/>
                  </a:cubicBezTo>
                  <a:cubicBezTo>
                    <a:pt x="105940" y="148444"/>
                    <a:pt x="105453" y="184958"/>
                    <a:pt x="105453" y="221471"/>
                  </a:cubicBezTo>
                  <a:cubicBezTo>
                    <a:pt x="105453" y="258959"/>
                    <a:pt x="105940" y="295959"/>
                    <a:pt x="104479" y="333933"/>
                  </a:cubicBezTo>
                  <a:cubicBezTo>
                    <a:pt x="104479" y="348539"/>
                    <a:pt x="108861" y="353894"/>
                    <a:pt x="123953" y="352920"/>
                  </a:cubicBezTo>
                  <a:cubicBezTo>
                    <a:pt x="142453" y="351460"/>
                    <a:pt x="161440" y="352920"/>
                    <a:pt x="179941" y="352434"/>
                  </a:cubicBezTo>
                  <a:cubicBezTo>
                    <a:pt x="256376" y="351460"/>
                    <a:pt x="307981" y="302288"/>
                    <a:pt x="312363" y="226340"/>
                  </a:cubicBezTo>
                  <a:cubicBezTo>
                    <a:pt x="316258" y="161589"/>
                    <a:pt x="285100" y="111443"/>
                    <a:pt x="230086" y="95865"/>
                  </a:cubicBezTo>
                  <a:cubicBezTo>
                    <a:pt x="212316" y="90753"/>
                    <a:pt x="194424" y="88683"/>
                    <a:pt x="176411" y="88440"/>
                  </a:cubicBezTo>
                  <a:close/>
                  <a:moveTo>
                    <a:pt x="149757" y="137"/>
                  </a:moveTo>
                  <a:cubicBezTo>
                    <a:pt x="187244" y="-654"/>
                    <a:pt x="224731" y="1902"/>
                    <a:pt x="262218" y="9692"/>
                  </a:cubicBezTo>
                  <a:cubicBezTo>
                    <a:pt x="381983" y="34521"/>
                    <a:pt x="423852" y="131891"/>
                    <a:pt x="412167" y="233155"/>
                  </a:cubicBezTo>
                  <a:cubicBezTo>
                    <a:pt x="403891" y="312024"/>
                    <a:pt x="377115" y="346590"/>
                    <a:pt x="295811" y="398196"/>
                  </a:cubicBezTo>
                  <a:cubicBezTo>
                    <a:pt x="354233" y="427894"/>
                    <a:pt x="372733" y="482908"/>
                    <a:pt x="385878" y="540843"/>
                  </a:cubicBezTo>
                  <a:cubicBezTo>
                    <a:pt x="400970" y="608027"/>
                    <a:pt x="412167" y="675700"/>
                    <a:pt x="433102" y="741424"/>
                  </a:cubicBezTo>
                  <a:cubicBezTo>
                    <a:pt x="437484" y="754569"/>
                    <a:pt x="433102" y="756516"/>
                    <a:pt x="421418" y="756029"/>
                  </a:cubicBezTo>
                  <a:cubicBezTo>
                    <a:pt x="400483" y="755543"/>
                    <a:pt x="379062" y="754082"/>
                    <a:pt x="358128" y="756516"/>
                  </a:cubicBezTo>
                  <a:cubicBezTo>
                    <a:pt x="335245" y="758951"/>
                    <a:pt x="327456" y="748726"/>
                    <a:pt x="322101" y="728766"/>
                  </a:cubicBezTo>
                  <a:cubicBezTo>
                    <a:pt x="306522" y="669370"/>
                    <a:pt x="296298" y="608514"/>
                    <a:pt x="283153" y="548632"/>
                  </a:cubicBezTo>
                  <a:cubicBezTo>
                    <a:pt x="278772" y="528671"/>
                    <a:pt x="272443" y="509685"/>
                    <a:pt x="262706" y="491671"/>
                  </a:cubicBezTo>
                  <a:cubicBezTo>
                    <a:pt x="244692" y="458078"/>
                    <a:pt x="216942" y="440065"/>
                    <a:pt x="178481" y="439578"/>
                  </a:cubicBezTo>
                  <a:cubicBezTo>
                    <a:pt x="155112" y="439092"/>
                    <a:pt x="124928" y="431789"/>
                    <a:pt x="109835" y="442986"/>
                  </a:cubicBezTo>
                  <a:cubicBezTo>
                    <a:pt x="94256" y="455158"/>
                    <a:pt x="104967" y="486802"/>
                    <a:pt x="104967" y="510171"/>
                  </a:cubicBezTo>
                  <a:cubicBezTo>
                    <a:pt x="104480" y="584172"/>
                    <a:pt x="103993" y="657686"/>
                    <a:pt x="104967" y="731687"/>
                  </a:cubicBezTo>
                  <a:cubicBezTo>
                    <a:pt x="104967" y="749214"/>
                    <a:pt x="102533" y="758463"/>
                    <a:pt x="81598" y="756516"/>
                  </a:cubicBezTo>
                  <a:cubicBezTo>
                    <a:pt x="56769" y="754082"/>
                    <a:pt x="23176" y="764792"/>
                    <a:pt x="9058" y="752135"/>
                  </a:cubicBezTo>
                  <a:cubicBezTo>
                    <a:pt x="-7495" y="737529"/>
                    <a:pt x="3702" y="703450"/>
                    <a:pt x="3702" y="677647"/>
                  </a:cubicBezTo>
                  <a:cubicBezTo>
                    <a:pt x="3216" y="468302"/>
                    <a:pt x="3216" y="259445"/>
                    <a:pt x="3216" y="50100"/>
                  </a:cubicBezTo>
                  <a:cubicBezTo>
                    <a:pt x="3216" y="16021"/>
                    <a:pt x="3216" y="15534"/>
                    <a:pt x="37295" y="10666"/>
                  </a:cubicBezTo>
                  <a:cubicBezTo>
                    <a:pt x="74783" y="5067"/>
                    <a:pt x="112270" y="929"/>
                    <a:pt x="149757" y="137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A9CE224-D99A-4FED-9B8A-44EE690D2084}"/>
                </a:ext>
              </a:extLst>
            </p:cNvPr>
            <p:cNvSpPr/>
            <p:nvPr/>
          </p:nvSpPr>
          <p:spPr>
            <a:xfrm>
              <a:off x="3756816" y="5694161"/>
              <a:ext cx="535240" cy="751342"/>
            </a:xfrm>
            <a:custGeom>
              <a:avLst/>
              <a:gdLst>
                <a:gd name="connsiteX0" fmla="*/ 265333 w 535240"/>
                <a:gd name="connsiteY0" fmla="*/ 104768 h 751342"/>
                <a:gd name="connsiteX1" fmla="*/ 183055 w 535240"/>
                <a:gd name="connsiteY1" fmla="*/ 429009 h 751342"/>
                <a:gd name="connsiteX2" fmla="*/ 195713 w 535240"/>
                <a:gd name="connsiteY2" fmla="*/ 444102 h 751342"/>
                <a:gd name="connsiteX3" fmla="*/ 331544 w 535240"/>
                <a:gd name="connsiteY3" fmla="*/ 444102 h 751342"/>
                <a:gd name="connsiteX4" fmla="*/ 347610 w 535240"/>
                <a:gd name="connsiteY4" fmla="*/ 424141 h 751342"/>
                <a:gd name="connsiteX5" fmla="*/ 265333 w 535240"/>
                <a:gd name="connsiteY5" fmla="*/ 104768 h 751342"/>
                <a:gd name="connsiteX6" fmla="*/ 227845 w 535240"/>
                <a:gd name="connsiteY6" fmla="*/ 97 h 751342"/>
                <a:gd name="connsiteX7" fmla="*/ 313043 w 535240"/>
                <a:gd name="connsiteY7" fmla="*/ 97 h 751342"/>
                <a:gd name="connsiteX8" fmla="*/ 336899 w 535240"/>
                <a:gd name="connsiteY8" fmla="*/ 17137 h 751342"/>
                <a:gd name="connsiteX9" fmla="*/ 533585 w 535240"/>
                <a:gd name="connsiteY9" fmla="*/ 732803 h 751342"/>
                <a:gd name="connsiteX10" fmla="*/ 520440 w 535240"/>
                <a:gd name="connsiteY10" fmla="*/ 750816 h 751342"/>
                <a:gd name="connsiteX11" fmla="*/ 488795 w 535240"/>
                <a:gd name="connsiteY11" fmla="*/ 750816 h 751342"/>
                <a:gd name="connsiteX12" fmla="*/ 414307 w 535240"/>
                <a:gd name="connsiteY12" fmla="*/ 692882 h 751342"/>
                <a:gd name="connsiteX13" fmla="*/ 375360 w 535240"/>
                <a:gd name="connsiteY13" fmla="*/ 550235 h 751342"/>
                <a:gd name="connsiteX14" fmla="*/ 348583 w 535240"/>
                <a:gd name="connsiteY14" fmla="*/ 530274 h 751342"/>
                <a:gd name="connsiteX15" fmla="*/ 183055 w 535240"/>
                <a:gd name="connsiteY15" fmla="*/ 530274 h 751342"/>
                <a:gd name="connsiteX16" fmla="*/ 157252 w 535240"/>
                <a:gd name="connsiteY16" fmla="*/ 550722 h 751342"/>
                <a:gd name="connsiteX17" fmla="*/ 109541 w 535240"/>
                <a:gd name="connsiteY17" fmla="*/ 733777 h 751342"/>
                <a:gd name="connsiteX18" fmla="*/ 86659 w 535240"/>
                <a:gd name="connsiteY18" fmla="*/ 751303 h 751342"/>
                <a:gd name="connsiteX19" fmla="*/ 0 w 535240"/>
                <a:gd name="connsiteY19" fmla="*/ 751303 h 751342"/>
                <a:gd name="connsiteX20" fmla="*/ 65238 w 535240"/>
                <a:gd name="connsiteY20" fmla="*/ 512748 h 751342"/>
                <a:gd name="connsiteX21" fmla="*/ 200094 w 535240"/>
                <a:gd name="connsiteY21" fmla="*/ 21518 h 751342"/>
                <a:gd name="connsiteX22" fmla="*/ 227845 w 535240"/>
                <a:gd name="connsiteY22" fmla="*/ 97 h 75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5240" h="751342">
                  <a:moveTo>
                    <a:pt x="265333" y="104768"/>
                  </a:moveTo>
                  <a:cubicBezTo>
                    <a:pt x="243911" y="214796"/>
                    <a:pt x="212266" y="321416"/>
                    <a:pt x="183055" y="429009"/>
                  </a:cubicBezTo>
                  <a:cubicBezTo>
                    <a:pt x="179160" y="442641"/>
                    <a:pt x="184516" y="444102"/>
                    <a:pt x="195713" y="444102"/>
                  </a:cubicBezTo>
                  <a:cubicBezTo>
                    <a:pt x="240990" y="443615"/>
                    <a:pt x="286267" y="443615"/>
                    <a:pt x="331544" y="444102"/>
                  </a:cubicBezTo>
                  <a:cubicBezTo>
                    <a:pt x="347610" y="444102"/>
                    <a:pt x="352478" y="442154"/>
                    <a:pt x="347610" y="424141"/>
                  </a:cubicBezTo>
                  <a:cubicBezTo>
                    <a:pt x="318886" y="318007"/>
                    <a:pt x="288214" y="212849"/>
                    <a:pt x="265333" y="104768"/>
                  </a:cubicBezTo>
                  <a:close/>
                  <a:moveTo>
                    <a:pt x="227845" y="97"/>
                  </a:moveTo>
                  <a:cubicBezTo>
                    <a:pt x="256082" y="1557"/>
                    <a:pt x="284806" y="1071"/>
                    <a:pt x="313043" y="97"/>
                  </a:cubicBezTo>
                  <a:cubicBezTo>
                    <a:pt x="326188" y="-391"/>
                    <a:pt x="333004" y="3018"/>
                    <a:pt x="336899" y="17137"/>
                  </a:cubicBezTo>
                  <a:cubicBezTo>
                    <a:pt x="402136" y="255692"/>
                    <a:pt x="467374" y="494247"/>
                    <a:pt x="533585" y="732803"/>
                  </a:cubicBezTo>
                  <a:cubicBezTo>
                    <a:pt x="537480" y="747408"/>
                    <a:pt x="535045" y="751790"/>
                    <a:pt x="520440" y="750816"/>
                  </a:cubicBezTo>
                  <a:cubicBezTo>
                    <a:pt x="509730" y="749843"/>
                    <a:pt x="499506" y="750816"/>
                    <a:pt x="488795" y="750816"/>
                  </a:cubicBezTo>
                  <a:cubicBezTo>
                    <a:pt x="429886" y="750816"/>
                    <a:pt x="430373" y="750816"/>
                    <a:pt x="414307" y="692882"/>
                  </a:cubicBezTo>
                  <a:cubicBezTo>
                    <a:pt x="401162" y="645170"/>
                    <a:pt x="387530" y="597946"/>
                    <a:pt x="375360" y="550235"/>
                  </a:cubicBezTo>
                  <a:cubicBezTo>
                    <a:pt x="371465" y="535143"/>
                    <a:pt x="364649" y="530274"/>
                    <a:pt x="348583" y="530274"/>
                  </a:cubicBezTo>
                  <a:cubicBezTo>
                    <a:pt x="293569" y="531248"/>
                    <a:pt x="238068" y="531248"/>
                    <a:pt x="183055" y="530274"/>
                  </a:cubicBezTo>
                  <a:cubicBezTo>
                    <a:pt x="166502" y="529787"/>
                    <a:pt x="160660" y="536116"/>
                    <a:pt x="157252" y="550722"/>
                  </a:cubicBezTo>
                  <a:cubicBezTo>
                    <a:pt x="141672" y="612065"/>
                    <a:pt x="124633" y="672434"/>
                    <a:pt x="109541" y="733777"/>
                  </a:cubicBezTo>
                  <a:cubicBezTo>
                    <a:pt x="106133" y="747895"/>
                    <a:pt x="100291" y="751790"/>
                    <a:pt x="86659" y="751303"/>
                  </a:cubicBezTo>
                  <a:cubicBezTo>
                    <a:pt x="58422" y="750329"/>
                    <a:pt x="30185" y="751303"/>
                    <a:pt x="0" y="751303"/>
                  </a:cubicBezTo>
                  <a:cubicBezTo>
                    <a:pt x="21908" y="669999"/>
                    <a:pt x="43329" y="591617"/>
                    <a:pt x="65238" y="512748"/>
                  </a:cubicBezTo>
                  <a:cubicBezTo>
                    <a:pt x="110514" y="349167"/>
                    <a:pt x="155792" y="185586"/>
                    <a:pt x="200094" y="21518"/>
                  </a:cubicBezTo>
                  <a:cubicBezTo>
                    <a:pt x="204476" y="5452"/>
                    <a:pt x="210805" y="-877"/>
                    <a:pt x="227845" y="97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469084C-ECE2-44F7-A935-56EBF62B4F5E}"/>
                </a:ext>
              </a:extLst>
            </p:cNvPr>
            <p:cNvSpPr/>
            <p:nvPr/>
          </p:nvSpPr>
          <p:spPr>
            <a:xfrm>
              <a:off x="3333258" y="5694258"/>
              <a:ext cx="367661" cy="751692"/>
            </a:xfrm>
            <a:custGeom>
              <a:avLst/>
              <a:gdLst>
                <a:gd name="connsiteX0" fmla="*/ 754 w 569754"/>
                <a:gd name="connsiteY0" fmla="*/ 582440 h 1164878"/>
                <a:gd name="connsiteX1" fmla="*/ 0 w 569754"/>
                <a:gd name="connsiteY1" fmla="*/ 35459 h 1164878"/>
                <a:gd name="connsiteX2" fmla="*/ 35459 w 569754"/>
                <a:gd name="connsiteY2" fmla="*/ 0 h 1164878"/>
                <a:gd name="connsiteX3" fmla="*/ 510766 w 569754"/>
                <a:gd name="connsiteY3" fmla="*/ 0 h 1164878"/>
                <a:gd name="connsiteX4" fmla="*/ 546225 w 569754"/>
                <a:gd name="connsiteY4" fmla="*/ 35459 h 1164878"/>
                <a:gd name="connsiteX5" fmla="*/ 546225 w 569754"/>
                <a:gd name="connsiteY5" fmla="*/ 110905 h 1164878"/>
                <a:gd name="connsiteX6" fmla="*/ 507748 w 569754"/>
                <a:gd name="connsiteY6" fmla="*/ 147119 h 1164878"/>
                <a:gd name="connsiteX7" fmla="*/ 190877 w 569754"/>
                <a:gd name="connsiteY7" fmla="*/ 146364 h 1164878"/>
                <a:gd name="connsiteX8" fmla="*/ 158436 w 569754"/>
                <a:gd name="connsiteY8" fmla="*/ 177297 h 1164878"/>
                <a:gd name="connsiteX9" fmla="*/ 158436 w 569754"/>
                <a:gd name="connsiteY9" fmla="*/ 456446 h 1164878"/>
                <a:gd name="connsiteX10" fmla="*/ 188614 w 569754"/>
                <a:gd name="connsiteY10" fmla="*/ 485115 h 1164878"/>
                <a:gd name="connsiteX11" fmla="*/ 490396 w 569754"/>
                <a:gd name="connsiteY11" fmla="*/ 484360 h 1164878"/>
                <a:gd name="connsiteX12" fmla="*/ 524347 w 569754"/>
                <a:gd name="connsiteY12" fmla="*/ 517556 h 1164878"/>
                <a:gd name="connsiteX13" fmla="*/ 524347 w 569754"/>
                <a:gd name="connsiteY13" fmla="*/ 596774 h 1164878"/>
                <a:gd name="connsiteX14" fmla="*/ 491150 w 569754"/>
                <a:gd name="connsiteY14" fmla="*/ 630725 h 1164878"/>
                <a:gd name="connsiteX15" fmla="*/ 193140 w 569754"/>
                <a:gd name="connsiteY15" fmla="*/ 629216 h 1164878"/>
                <a:gd name="connsiteX16" fmla="*/ 158436 w 569754"/>
                <a:gd name="connsiteY16" fmla="*/ 665430 h 1164878"/>
                <a:gd name="connsiteX17" fmla="*/ 158436 w 569754"/>
                <a:gd name="connsiteY17" fmla="*/ 982301 h 1164878"/>
                <a:gd name="connsiteX18" fmla="*/ 191631 w 569754"/>
                <a:gd name="connsiteY18" fmla="*/ 1016252 h 1164878"/>
                <a:gd name="connsiteX19" fmla="*/ 534909 w 569754"/>
                <a:gd name="connsiteY19" fmla="*/ 1014743 h 1164878"/>
                <a:gd name="connsiteX20" fmla="*/ 569614 w 569754"/>
                <a:gd name="connsiteY20" fmla="*/ 1047938 h 1164878"/>
                <a:gd name="connsiteX21" fmla="*/ 569614 w 569754"/>
                <a:gd name="connsiteY21" fmla="*/ 1138473 h 1164878"/>
                <a:gd name="connsiteX22" fmla="*/ 544716 w 569754"/>
                <a:gd name="connsiteY22" fmla="*/ 1164879 h 1164878"/>
                <a:gd name="connsiteX23" fmla="*/ 24142 w 569754"/>
                <a:gd name="connsiteY23" fmla="*/ 1164879 h 1164878"/>
                <a:gd name="connsiteX24" fmla="*/ 754 w 569754"/>
                <a:gd name="connsiteY24" fmla="*/ 1129420 h 1164878"/>
                <a:gd name="connsiteX25" fmla="*/ 754 w 569754"/>
                <a:gd name="connsiteY25" fmla="*/ 582440 h 116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69754" h="1164878">
                  <a:moveTo>
                    <a:pt x="754" y="582440"/>
                  </a:moveTo>
                  <a:cubicBezTo>
                    <a:pt x="754" y="399861"/>
                    <a:pt x="1509" y="218037"/>
                    <a:pt x="0" y="35459"/>
                  </a:cubicBezTo>
                  <a:cubicBezTo>
                    <a:pt x="0" y="7545"/>
                    <a:pt x="7545" y="0"/>
                    <a:pt x="35459" y="0"/>
                  </a:cubicBezTo>
                  <a:cubicBezTo>
                    <a:pt x="193895" y="1509"/>
                    <a:pt x="352330" y="1509"/>
                    <a:pt x="510766" y="0"/>
                  </a:cubicBezTo>
                  <a:cubicBezTo>
                    <a:pt x="538681" y="0"/>
                    <a:pt x="549244" y="6790"/>
                    <a:pt x="546225" y="35459"/>
                  </a:cubicBezTo>
                  <a:cubicBezTo>
                    <a:pt x="543962" y="60356"/>
                    <a:pt x="543208" y="86008"/>
                    <a:pt x="546225" y="110905"/>
                  </a:cubicBezTo>
                  <a:cubicBezTo>
                    <a:pt x="549998" y="142592"/>
                    <a:pt x="535663" y="147873"/>
                    <a:pt x="507748" y="147119"/>
                  </a:cubicBezTo>
                  <a:cubicBezTo>
                    <a:pt x="402125" y="145610"/>
                    <a:pt x="296501" y="147119"/>
                    <a:pt x="190877" y="146364"/>
                  </a:cubicBezTo>
                  <a:cubicBezTo>
                    <a:pt x="167489" y="146364"/>
                    <a:pt x="157681" y="150891"/>
                    <a:pt x="158436" y="177297"/>
                  </a:cubicBezTo>
                  <a:cubicBezTo>
                    <a:pt x="159944" y="270095"/>
                    <a:pt x="159944" y="363648"/>
                    <a:pt x="158436" y="456446"/>
                  </a:cubicBezTo>
                  <a:cubicBezTo>
                    <a:pt x="158436" y="480588"/>
                    <a:pt x="165980" y="485869"/>
                    <a:pt x="188614" y="485115"/>
                  </a:cubicBezTo>
                  <a:cubicBezTo>
                    <a:pt x="288956" y="484360"/>
                    <a:pt x="390053" y="485115"/>
                    <a:pt x="490396" y="484360"/>
                  </a:cubicBezTo>
                  <a:cubicBezTo>
                    <a:pt x="516047" y="484360"/>
                    <a:pt x="527364" y="489641"/>
                    <a:pt x="524347" y="517556"/>
                  </a:cubicBezTo>
                  <a:cubicBezTo>
                    <a:pt x="522083" y="543962"/>
                    <a:pt x="522083" y="570368"/>
                    <a:pt x="524347" y="596774"/>
                  </a:cubicBezTo>
                  <a:cubicBezTo>
                    <a:pt x="526610" y="623180"/>
                    <a:pt x="517556" y="631479"/>
                    <a:pt x="491150" y="630725"/>
                  </a:cubicBezTo>
                  <a:cubicBezTo>
                    <a:pt x="391562" y="629216"/>
                    <a:pt x="292729" y="631479"/>
                    <a:pt x="193140" y="629216"/>
                  </a:cubicBezTo>
                  <a:cubicBezTo>
                    <a:pt x="163716" y="628461"/>
                    <a:pt x="157681" y="637515"/>
                    <a:pt x="158436" y="665430"/>
                  </a:cubicBezTo>
                  <a:cubicBezTo>
                    <a:pt x="159944" y="771054"/>
                    <a:pt x="159944" y="876677"/>
                    <a:pt x="158436" y="982301"/>
                  </a:cubicBezTo>
                  <a:cubicBezTo>
                    <a:pt x="158436" y="1008707"/>
                    <a:pt x="165225" y="1016252"/>
                    <a:pt x="191631" y="1016252"/>
                  </a:cubicBezTo>
                  <a:cubicBezTo>
                    <a:pt x="306309" y="1014743"/>
                    <a:pt x="420231" y="1016252"/>
                    <a:pt x="534909" y="1014743"/>
                  </a:cubicBezTo>
                  <a:cubicBezTo>
                    <a:pt x="560560" y="1014743"/>
                    <a:pt x="571122" y="1020778"/>
                    <a:pt x="569614" y="1047938"/>
                  </a:cubicBezTo>
                  <a:cubicBezTo>
                    <a:pt x="567350" y="1078117"/>
                    <a:pt x="568105" y="1108295"/>
                    <a:pt x="569614" y="1138473"/>
                  </a:cubicBezTo>
                  <a:cubicBezTo>
                    <a:pt x="570368" y="1157334"/>
                    <a:pt x="565087" y="1164879"/>
                    <a:pt x="544716" y="1164879"/>
                  </a:cubicBezTo>
                  <a:cubicBezTo>
                    <a:pt x="371192" y="1164125"/>
                    <a:pt x="197667" y="1164125"/>
                    <a:pt x="24142" y="1164879"/>
                  </a:cubicBezTo>
                  <a:cubicBezTo>
                    <a:pt x="-6036" y="1164879"/>
                    <a:pt x="754" y="1146018"/>
                    <a:pt x="754" y="1129420"/>
                  </a:cubicBezTo>
                  <a:cubicBezTo>
                    <a:pt x="0" y="946842"/>
                    <a:pt x="754" y="765018"/>
                    <a:pt x="754" y="582440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4ACAA4C-74E8-4147-B250-AD6404EECAB2}"/>
                </a:ext>
              </a:extLst>
            </p:cNvPr>
            <p:cNvSpPr/>
            <p:nvPr/>
          </p:nvSpPr>
          <p:spPr>
            <a:xfrm>
              <a:off x="5537705" y="5693978"/>
              <a:ext cx="103251" cy="751790"/>
            </a:xfrm>
            <a:custGeom>
              <a:avLst/>
              <a:gdLst>
                <a:gd name="connsiteX0" fmla="*/ 755 w 160005"/>
                <a:gd name="connsiteY0" fmla="*/ 579855 h 1165029"/>
                <a:gd name="connsiteX1" fmla="*/ 0 w 160005"/>
                <a:gd name="connsiteY1" fmla="*/ 36647 h 1165029"/>
                <a:gd name="connsiteX2" fmla="*/ 34706 w 160005"/>
                <a:gd name="connsiteY2" fmla="*/ 433 h 1165029"/>
                <a:gd name="connsiteX3" fmla="*/ 125240 w 160005"/>
                <a:gd name="connsiteY3" fmla="*/ 433 h 1165029"/>
                <a:gd name="connsiteX4" fmla="*/ 159945 w 160005"/>
                <a:gd name="connsiteY4" fmla="*/ 36647 h 1165029"/>
                <a:gd name="connsiteX5" fmla="*/ 159191 w 160005"/>
                <a:gd name="connsiteY5" fmla="*/ 387469 h 1165029"/>
                <a:gd name="connsiteX6" fmla="*/ 159945 w 160005"/>
                <a:gd name="connsiteY6" fmla="*/ 1126835 h 1165029"/>
                <a:gd name="connsiteX7" fmla="*/ 122977 w 160005"/>
                <a:gd name="connsiteY7" fmla="*/ 1164558 h 1165029"/>
                <a:gd name="connsiteX8" fmla="*/ 36214 w 160005"/>
                <a:gd name="connsiteY8" fmla="*/ 1164558 h 1165029"/>
                <a:gd name="connsiteX9" fmla="*/ 0 w 160005"/>
                <a:gd name="connsiteY9" fmla="*/ 1126081 h 1165029"/>
                <a:gd name="connsiteX10" fmla="*/ 755 w 160005"/>
                <a:gd name="connsiteY10" fmla="*/ 579855 h 116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005" h="1165029">
                  <a:moveTo>
                    <a:pt x="755" y="579855"/>
                  </a:moveTo>
                  <a:cubicBezTo>
                    <a:pt x="755" y="398786"/>
                    <a:pt x="1509" y="217716"/>
                    <a:pt x="0" y="36647"/>
                  </a:cubicBezTo>
                  <a:cubicBezTo>
                    <a:pt x="0" y="9486"/>
                    <a:pt x="6036" y="-1830"/>
                    <a:pt x="34706" y="433"/>
                  </a:cubicBezTo>
                  <a:cubicBezTo>
                    <a:pt x="64884" y="2696"/>
                    <a:pt x="95062" y="3451"/>
                    <a:pt x="125240" y="433"/>
                  </a:cubicBezTo>
                  <a:cubicBezTo>
                    <a:pt x="154663" y="-2585"/>
                    <a:pt x="160699" y="10241"/>
                    <a:pt x="159945" y="36647"/>
                  </a:cubicBezTo>
                  <a:cubicBezTo>
                    <a:pt x="158436" y="153588"/>
                    <a:pt x="159191" y="270528"/>
                    <a:pt x="159191" y="387469"/>
                  </a:cubicBezTo>
                  <a:cubicBezTo>
                    <a:pt x="159191" y="634176"/>
                    <a:pt x="158436" y="880128"/>
                    <a:pt x="159945" y="1126835"/>
                  </a:cubicBezTo>
                  <a:cubicBezTo>
                    <a:pt x="159945" y="1156259"/>
                    <a:pt x="153155" y="1167576"/>
                    <a:pt x="122977" y="1164558"/>
                  </a:cubicBezTo>
                  <a:cubicBezTo>
                    <a:pt x="94307" y="1161540"/>
                    <a:pt x="64884" y="1161540"/>
                    <a:pt x="36214" y="1164558"/>
                  </a:cubicBezTo>
                  <a:cubicBezTo>
                    <a:pt x="4527" y="1167576"/>
                    <a:pt x="0" y="1153995"/>
                    <a:pt x="0" y="1126081"/>
                  </a:cubicBezTo>
                  <a:cubicBezTo>
                    <a:pt x="755" y="944257"/>
                    <a:pt x="755" y="761678"/>
                    <a:pt x="755" y="579855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0DBD037-69CA-493E-91A3-DE0A74DF8051}"/>
                </a:ext>
              </a:extLst>
            </p:cNvPr>
            <p:cNvSpPr/>
            <p:nvPr/>
          </p:nvSpPr>
          <p:spPr>
            <a:xfrm>
              <a:off x="2032763" y="5451515"/>
              <a:ext cx="211779" cy="211779"/>
            </a:xfrm>
            <a:custGeom>
              <a:avLst/>
              <a:gdLst>
                <a:gd name="connsiteX0" fmla="*/ 306309 w 328188"/>
                <a:gd name="connsiteY0" fmla="*/ 0 h 328188"/>
                <a:gd name="connsiteX1" fmla="*/ 21879 w 328188"/>
                <a:gd name="connsiteY1" fmla="*/ 0 h 328188"/>
                <a:gd name="connsiteX2" fmla="*/ 0 w 328188"/>
                <a:gd name="connsiteY2" fmla="*/ 21879 h 328188"/>
                <a:gd name="connsiteX3" fmla="*/ 0 w 328188"/>
                <a:gd name="connsiteY3" fmla="*/ 306309 h 328188"/>
                <a:gd name="connsiteX4" fmla="*/ 21879 w 328188"/>
                <a:gd name="connsiteY4" fmla="*/ 328188 h 328188"/>
                <a:gd name="connsiteX5" fmla="*/ 306309 w 328188"/>
                <a:gd name="connsiteY5" fmla="*/ 328188 h 328188"/>
                <a:gd name="connsiteX6" fmla="*/ 328188 w 328188"/>
                <a:gd name="connsiteY6" fmla="*/ 306309 h 328188"/>
                <a:gd name="connsiteX7" fmla="*/ 328188 w 328188"/>
                <a:gd name="connsiteY7" fmla="*/ 21879 h 328188"/>
                <a:gd name="connsiteX8" fmla="*/ 306309 w 328188"/>
                <a:gd name="connsiteY8" fmla="*/ 0 h 328188"/>
                <a:gd name="connsiteX9" fmla="*/ 132030 w 328188"/>
                <a:gd name="connsiteY9" fmla="*/ 114677 h 328188"/>
                <a:gd name="connsiteX10" fmla="*/ 116941 w 328188"/>
                <a:gd name="connsiteY10" fmla="*/ 129766 h 328188"/>
                <a:gd name="connsiteX11" fmla="*/ 56584 w 328188"/>
                <a:gd name="connsiteY11" fmla="*/ 129766 h 328188"/>
                <a:gd name="connsiteX12" fmla="*/ 41495 w 328188"/>
                <a:gd name="connsiteY12" fmla="*/ 114677 h 328188"/>
                <a:gd name="connsiteX13" fmla="*/ 41495 w 328188"/>
                <a:gd name="connsiteY13" fmla="*/ 61865 h 328188"/>
                <a:gd name="connsiteX14" fmla="*/ 56584 w 328188"/>
                <a:gd name="connsiteY14" fmla="*/ 46776 h 328188"/>
                <a:gd name="connsiteX15" fmla="*/ 116941 w 328188"/>
                <a:gd name="connsiteY15" fmla="*/ 46776 h 328188"/>
                <a:gd name="connsiteX16" fmla="*/ 132030 w 328188"/>
                <a:gd name="connsiteY16" fmla="*/ 61865 h 328188"/>
                <a:gd name="connsiteX17" fmla="*/ 132030 w 328188"/>
                <a:gd name="connsiteY17" fmla="*/ 114677 h 328188"/>
                <a:gd name="connsiteX18" fmla="*/ 298764 w 328188"/>
                <a:gd name="connsiteY18" fmla="*/ 114677 h 328188"/>
                <a:gd name="connsiteX19" fmla="*/ 283675 w 328188"/>
                <a:gd name="connsiteY19" fmla="*/ 129766 h 328188"/>
                <a:gd name="connsiteX20" fmla="*/ 223319 w 328188"/>
                <a:gd name="connsiteY20" fmla="*/ 129766 h 328188"/>
                <a:gd name="connsiteX21" fmla="*/ 208230 w 328188"/>
                <a:gd name="connsiteY21" fmla="*/ 114677 h 328188"/>
                <a:gd name="connsiteX22" fmla="*/ 208230 w 328188"/>
                <a:gd name="connsiteY22" fmla="*/ 61865 h 328188"/>
                <a:gd name="connsiteX23" fmla="*/ 223319 w 328188"/>
                <a:gd name="connsiteY23" fmla="*/ 46776 h 328188"/>
                <a:gd name="connsiteX24" fmla="*/ 283675 w 328188"/>
                <a:gd name="connsiteY24" fmla="*/ 46776 h 328188"/>
                <a:gd name="connsiteX25" fmla="*/ 298764 w 328188"/>
                <a:gd name="connsiteY25" fmla="*/ 61865 h 328188"/>
                <a:gd name="connsiteX26" fmla="*/ 298764 w 328188"/>
                <a:gd name="connsiteY26" fmla="*/ 114677 h 32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28188" h="328188">
                  <a:moveTo>
                    <a:pt x="306309" y="0"/>
                  </a:moveTo>
                  <a:lnTo>
                    <a:pt x="21879" y="0"/>
                  </a:lnTo>
                  <a:cubicBezTo>
                    <a:pt x="9808" y="0"/>
                    <a:pt x="0" y="9808"/>
                    <a:pt x="0" y="21879"/>
                  </a:cubicBezTo>
                  <a:lnTo>
                    <a:pt x="0" y="306309"/>
                  </a:lnTo>
                  <a:cubicBezTo>
                    <a:pt x="0" y="318380"/>
                    <a:pt x="9808" y="328188"/>
                    <a:pt x="21879" y="328188"/>
                  </a:cubicBezTo>
                  <a:lnTo>
                    <a:pt x="306309" y="328188"/>
                  </a:lnTo>
                  <a:cubicBezTo>
                    <a:pt x="318380" y="328188"/>
                    <a:pt x="328188" y="318380"/>
                    <a:pt x="328188" y="306309"/>
                  </a:cubicBezTo>
                  <a:lnTo>
                    <a:pt x="328188" y="21879"/>
                  </a:lnTo>
                  <a:cubicBezTo>
                    <a:pt x="328188" y="9808"/>
                    <a:pt x="318380" y="0"/>
                    <a:pt x="306309" y="0"/>
                  </a:cubicBezTo>
                  <a:close/>
                  <a:moveTo>
                    <a:pt x="132030" y="114677"/>
                  </a:moveTo>
                  <a:cubicBezTo>
                    <a:pt x="132030" y="122976"/>
                    <a:pt x="125240" y="129766"/>
                    <a:pt x="116941" y="129766"/>
                  </a:cubicBezTo>
                  <a:lnTo>
                    <a:pt x="56584" y="129766"/>
                  </a:lnTo>
                  <a:cubicBezTo>
                    <a:pt x="48285" y="129766"/>
                    <a:pt x="41495" y="122976"/>
                    <a:pt x="41495" y="114677"/>
                  </a:cubicBezTo>
                  <a:lnTo>
                    <a:pt x="41495" y="61865"/>
                  </a:lnTo>
                  <a:cubicBezTo>
                    <a:pt x="41495" y="53566"/>
                    <a:pt x="48285" y="46776"/>
                    <a:pt x="56584" y="46776"/>
                  </a:cubicBezTo>
                  <a:lnTo>
                    <a:pt x="116941" y="46776"/>
                  </a:lnTo>
                  <a:cubicBezTo>
                    <a:pt x="125240" y="46776"/>
                    <a:pt x="132030" y="53566"/>
                    <a:pt x="132030" y="61865"/>
                  </a:cubicBezTo>
                  <a:lnTo>
                    <a:pt x="132030" y="114677"/>
                  </a:lnTo>
                  <a:close/>
                  <a:moveTo>
                    <a:pt x="298764" y="114677"/>
                  </a:moveTo>
                  <a:cubicBezTo>
                    <a:pt x="298764" y="122976"/>
                    <a:pt x="291974" y="129766"/>
                    <a:pt x="283675" y="129766"/>
                  </a:cubicBezTo>
                  <a:lnTo>
                    <a:pt x="223319" y="129766"/>
                  </a:lnTo>
                  <a:cubicBezTo>
                    <a:pt x="215020" y="129766"/>
                    <a:pt x="208230" y="122976"/>
                    <a:pt x="208230" y="114677"/>
                  </a:cubicBezTo>
                  <a:lnTo>
                    <a:pt x="208230" y="61865"/>
                  </a:lnTo>
                  <a:cubicBezTo>
                    <a:pt x="208230" y="53566"/>
                    <a:pt x="215020" y="46776"/>
                    <a:pt x="223319" y="46776"/>
                  </a:cubicBezTo>
                  <a:lnTo>
                    <a:pt x="283675" y="46776"/>
                  </a:lnTo>
                  <a:cubicBezTo>
                    <a:pt x="291974" y="46776"/>
                    <a:pt x="298764" y="53566"/>
                    <a:pt x="298764" y="61865"/>
                  </a:cubicBezTo>
                  <a:lnTo>
                    <a:pt x="298764" y="114677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E7C873D-BB5D-4E27-8F54-8544642E95BE}"/>
                </a:ext>
              </a:extLst>
            </p:cNvPr>
            <p:cNvSpPr/>
            <p:nvPr/>
          </p:nvSpPr>
          <p:spPr>
            <a:xfrm>
              <a:off x="7965616" y="5924050"/>
              <a:ext cx="312069" cy="312086"/>
            </a:xfrm>
            <a:custGeom>
              <a:avLst/>
              <a:gdLst>
                <a:gd name="connsiteX0" fmla="*/ 483606 w 483605"/>
                <a:gd name="connsiteY0" fmla="*/ 451164 h 483632"/>
                <a:gd name="connsiteX1" fmla="*/ 483606 w 483605"/>
                <a:gd name="connsiteY1" fmla="*/ 32441 h 483632"/>
                <a:gd name="connsiteX2" fmla="*/ 451164 w 483605"/>
                <a:gd name="connsiteY2" fmla="*/ 0 h 483632"/>
                <a:gd name="connsiteX3" fmla="*/ 32441 w 483605"/>
                <a:gd name="connsiteY3" fmla="*/ 0 h 483632"/>
                <a:gd name="connsiteX4" fmla="*/ 0 w 483605"/>
                <a:gd name="connsiteY4" fmla="*/ 32441 h 483632"/>
                <a:gd name="connsiteX5" fmla="*/ 0 w 483605"/>
                <a:gd name="connsiteY5" fmla="*/ 451164 h 483632"/>
                <a:gd name="connsiteX6" fmla="*/ 32441 w 483605"/>
                <a:gd name="connsiteY6" fmla="*/ 483606 h 483632"/>
                <a:gd name="connsiteX7" fmla="*/ 451164 w 483605"/>
                <a:gd name="connsiteY7" fmla="*/ 483606 h 483632"/>
                <a:gd name="connsiteX8" fmla="*/ 483606 w 483605"/>
                <a:gd name="connsiteY8" fmla="*/ 451164 h 483632"/>
                <a:gd name="connsiteX9" fmla="*/ 314608 w 483605"/>
                <a:gd name="connsiteY9" fmla="*/ 194649 h 483632"/>
                <a:gd name="connsiteX10" fmla="*/ 292728 w 483605"/>
                <a:gd name="connsiteY10" fmla="*/ 172770 h 483632"/>
                <a:gd name="connsiteX11" fmla="*/ 292728 w 483605"/>
                <a:gd name="connsiteY11" fmla="*/ 83744 h 483632"/>
                <a:gd name="connsiteX12" fmla="*/ 314608 w 483605"/>
                <a:gd name="connsiteY12" fmla="*/ 61865 h 483632"/>
                <a:gd name="connsiteX13" fmla="*/ 392317 w 483605"/>
                <a:gd name="connsiteY13" fmla="*/ 61865 h 483632"/>
                <a:gd name="connsiteX14" fmla="*/ 414196 w 483605"/>
                <a:gd name="connsiteY14" fmla="*/ 83744 h 483632"/>
                <a:gd name="connsiteX15" fmla="*/ 414196 w 483605"/>
                <a:gd name="connsiteY15" fmla="*/ 172770 h 483632"/>
                <a:gd name="connsiteX16" fmla="*/ 392317 w 483605"/>
                <a:gd name="connsiteY16" fmla="*/ 194649 h 483632"/>
                <a:gd name="connsiteX17" fmla="*/ 314608 w 483605"/>
                <a:gd name="connsiteY17" fmla="*/ 194649 h 483632"/>
                <a:gd name="connsiteX18" fmla="*/ 314608 w 483605"/>
                <a:gd name="connsiteY18" fmla="*/ 440602 h 483632"/>
                <a:gd name="connsiteX19" fmla="*/ 292728 w 483605"/>
                <a:gd name="connsiteY19" fmla="*/ 418723 h 483632"/>
                <a:gd name="connsiteX20" fmla="*/ 292728 w 483605"/>
                <a:gd name="connsiteY20" fmla="*/ 329697 h 483632"/>
                <a:gd name="connsiteX21" fmla="*/ 314608 w 483605"/>
                <a:gd name="connsiteY21" fmla="*/ 307818 h 483632"/>
                <a:gd name="connsiteX22" fmla="*/ 392317 w 483605"/>
                <a:gd name="connsiteY22" fmla="*/ 307818 h 483632"/>
                <a:gd name="connsiteX23" fmla="*/ 414196 w 483605"/>
                <a:gd name="connsiteY23" fmla="*/ 329697 h 483632"/>
                <a:gd name="connsiteX24" fmla="*/ 414196 w 483605"/>
                <a:gd name="connsiteY24" fmla="*/ 418723 h 483632"/>
                <a:gd name="connsiteX25" fmla="*/ 392317 w 483605"/>
                <a:gd name="connsiteY25" fmla="*/ 440602 h 483632"/>
                <a:gd name="connsiteX26" fmla="*/ 314608 w 483605"/>
                <a:gd name="connsiteY26" fmla="*/ 440602 h 483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605" h="483632">
                  <a:moveTo>
                    <a:pt x="483606" y="451164"/>
                  </a:moveTo>
                  <a:lnTo>
                    <a:pt x="483606" y="32441"/>
                  </a:lnTo>
                  <a:cubicBezTo>
                    <a:pt x="483606" y="14334"/>
                    <a:pt x="469271" y="0"/>
                    <a:pt x="451164" y="0"/>
                  </a:cubicBezTo>
                  <a:lnTo>
                    <a:pt x="32441" y="0"/>
                  </a:lnTo>
                  <a:cubicBezTo>
                    <a:pt x="14335" y="0"/>
                    <a:pt x="0" y="14334"/>
                    <a:pt x="0" y="32441"/>
                  </a:cubicBezTo>
                  <a:lnTo>
                    <a:pt x="0" y="451164"/>
                  </a:lnTo>
                  <a:cubicBezTo>
                    <a:pt x="0" y="469271"/>
                    <a:pt x="14335" y="483606"/>
                    <a:pt x="32441" y="483606"/>
                  </a:cubicBezTo>
                  <a:lnTo>
                    <a:pt x="451164" y="483606"/>
                  </a:lnTo>
                  <a:cubicBezTo>
                    <a:pt x="468517" y="484360"/>
                    <a:pt x="483606" y="469271"/>
                    <a:pt x="483606" y="451164"/>
                  </a:cubicBezTo>
                  <a:close/>
                  <a:moveTo>
                    <a:pt x="314608" y="194649"/>
                  </a:moveTo>
                  <a:cubicBezTo>
                    <a:pt x="302536" y="194649"/>
                    <a:pt x="292728" y="184842"/>
                    <a:pt x="292728" y="172770"/>
                  </a:cubicBezTo>
                  <a:lnTo>
                    <a:pt x="292728" y="83744"/>
                  </a:lnTo>
                  <a:cubicBezTo>
                    <a:pt x="292728" y="71673"/>
                    <a:pt x="302536" y="61865"/>
                    <a:pt x="314608" y="61865"/>
                  </a:cubicBezTo>
                  <a:lnTo>
                    <a:pt x="392317" y="61865"/>
                  </a:lnTo>
                  <a:cubicBezTo>
                    <a:pt x="404388" y="61865"/>
                    <a:pt x="414196" y="71673"/>
                    <a:pt x="414196" y="83744"/>
                  </a:cubicBezTo>
                  <a:lnTo>
                    <a:pt x="414196" y="172770"/>
                  </a:lnTo>
                  <a:cubicBezTo>
                    <a:pt x="414196" y="184842"/>
                    <a:pt x="404388" y="194649"/>
                    <a:pt x="392317" y="194649"/>
                  </a:cubicBezTo>
                  <a:lnTo>
                    <a:pt x="314608" y="194649"/>
                  </a:lnTo>
                  <a:close/>
                  <a:moveTo>
                    <a:pt x="314608" y="440602"/>
                  </a:moveTo>
                  <a:cubicBezTo>
                    <a:pt x="302536" y="440602"/>
                    <a:pt x="292728" y="430794"/>
                    <a:pt x="292728" y="418723"/>
                  </a:cubicBezTo>
                  <a:lnTo>
                    <a:pt x="292728" y="329697"/>
                  </a:lnTo>
                  <a:cubicBezTo>
                    <a:pt x="292728" y="317626"/>
                    <a:pt x="302536" y="307818"/>
                    <a:pt x="314608" y="307818"/>
                  </a:cubicBezTo>
                  <a:lnTo>
                    <a:pt x="392317" y="307818"/>
                  </a:lnTo>
                  <a:cubicBezTo>
                    <a:pt x="404388" y="307818"/>
                    <a:pt x="414196" y="317626"/>
                    <a:pt x="414196" y="329697"/>
                  </a:cubicBezTo>
                  <a:lnTo>
                    <a:pt x="414196" y="418723"/>
                  </a:lnTo>
                  <a:cubicBezTo>
                    <a:pt x="414196" y="430794"/>
                    <a:pt x="404388" y="440602"/>
                    <a:pt x="392317" y="440602"/>
                  </a:cubicBezTo>
                  <a:lnTo>
                    <a:pt x="314608" y="44060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9EE32B1-8F6B-4FA9-A73D-AEC09CFE4A0F}"/>
                </a:ext>
              </a:extLst>
            </p:cNvPr>
            <p:cNvSpPr/>
            <p:nvPr/>
          </p:nvSpPr>
          <p:spPr>
            <a:xfrm>
              <a:off x="6368011" y="5686397"/>
              <a:ext cx="1080572" cy="766589"/>
            </a:xfrm>
            <a:custGeom>
              <a:avLst/>
              <a:gdLst>
                <a:gd name="connsiteX0" fmla="*/ 1673780 w 1674534"/>
                <a:gd name="connsiteY0" fmla="*/ 507103 h 1187963"/>
                <a:gd name="connsiteX1" fmla="*/ 491549 w 1674534"/>
                <a:gd name="connsiteY1" fmla="*/ 498050 h 1187963"/>
                <a:gd name="connsiteX2" fmla="*/ 468915 w 1674534"/>
                <a:gd name="connsiteY2" fmla="*/ 517666 h 1187963"/>
                <a:gd name="connsiteX3" fmla="*/ 473442 w 1674534"/>
                <a:gd name="connsiteY3" fmla="*/ 667802 h 1187963"/>
                <a:gd name="connsiteX4" fmla="*/ 502112 w 1674534"/>
                <a:gd name="connsiteY4" fmla="*/ 691191 h 1187963"/>
                <a:gd name="connsiteX5" fmla="*/ 622824 w 1674534"/>
                <a:gd name="connsiteY5" fmla="*/ 690436 h 1187963"/>
                <a:gd name="connsiteX6" fmla="*/ 656020 w 1674534"/>
                <a:gd name="connsiteY6" fmla="*/ 720614 h 1187963"/>
                <a:gd name="connsiteX7" fmla="*/ 656020 w 1674534"/>
                <a:gd name="connsiteY7" fmla="*/ 992218 h 1187963"/>
                <a:gd name="connsiteX8" fmla="*/ 625087 w 1674534"/>
                <a:gd name="connsiteY8" fmla="*/ 1030696 h 1187963"/>
                <a:gd name="connsiteX9" fmla="*/ 203346 w 1674534"/>
                <a:gd name="connsiteY9" fmla="*/ 811904 h 1187963"/>
                <a:gd name="connsiteX10" fmla="*/ 197311 w 1674534"/>
                <a:gd name="connsiteY10" fmla="*/ 400725 h 1187963"/>
                <a:gd name="connsiteX11" fmla="*/ 480986 w 1674534"/>
                <a:gd name="connsiteY11" fmla="*/ 154018 h 1187963"/>
                <a:gd name="connsiteX12" fmla="*/ 745046 w 1674534"/>
                <a:gd name="connsiteY12" fmla="*/ 192495 h 1187963"/>
                <a:gd name="connsiteX13" fmla="*/ 775978 w 1674534"/>
                <a:gd name="connsiteY13" fmla="*/ 75555 h 1187963"/>
                <a:gd name="connsiteX14" fmla="*/ 752590 w 1674534"/>
                <a:gd name="connsiteY14" fmla="*/ 34815 h 1187963"/>
                <a:gd name="connsiteX15" fmla="*/ 594909 w 1674534"/>
                <a:gd name="connsiteY15" fmla="*/ 2373 h 1187963"/>
                <a:gd name="connsiteX16" fmla="*/ 46420 w 1674534"/>
                <a:gd name="connsiteY16" fmla="*/ 339614 h 1187963"/>
                <a:gd name="connsiteX17" fmla="*/ 53965 w 1674534"/>
                <a:gd name="connsiteY17" fmla="*/ 892630 h 1187963"/>
                <a:gd name="connsiteX18" fmla="*/ 344430 w 1674534"/>
                <a:gd name="connsiteY18" fmla="*/ 1164989 h 1187963"/>
                <a:gd name="connsiteX19" fmla="*/ 788049 w 1674534"/>
                <a:gd name="connsiteY19" fmla="*/ 1137828 h 1187963"/>
                <a:gd name="connsiteX20" fmla="*/ 810683 w 1674534"/>
                <a:gd name="connsiteY20" fmla="*/ 1097088 h 1187963"/>
                <a:gd name="connsiteX21" fmla="*/ 809929 w 1674534"/>
                <a:gd name="connsiteY21" fmla="*/ 685909 h 1187963"/>
                <a:gd name="connsiteX22" fmla="*/ 841617 w 1674534"/>
                <a:gd name="connsiteY22" fmla="*/ 654977 h 1187963"/>
                <a:gd name="connsiteX23" fmla="*/ 1674535 w 1674534"/>
                <a:gd name="connsiteY23" fmla="*/ 661767 h 1187963"/>
                <a:gd name="connsiteX24" fmla="*/ 1674535 w 1674534"/>
                <a:gd name="connsiteY24" fmla="*/ 507103 h 118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74534" h="1187963">
                  <a:moveTo>
                    <a:pt x="1673780" y="507103"/>
                  </a:moveTo>
                  <a:cubicBezTo>
                    <a:pt x="1630777" y="504840"/>
                    <a:pt x="524745" y="500314"/>
                    <a:pt x="491549" y="498050"/>
                  </a:cubicBezTo>
                  <a:cubicBezTo>
                    <a:pt x="474950" y="496541"/>
                    <a:pt x="468161" y="501068"/>
                    <a:pt x="468915" y="517666"/>
                  </a:cubicBezTo>
                  <a:cubicBezTo>
                    <a:pt x="471178" y="567460"/>
                    <a:pt x="465897" y="618008"/>
                    <a:pt x="473442" y="667802"/>
                  </a:cubicBezTo>
                  <a:cubicBezTo>
                    <a:pt x="476460" y="688927"/>
                    <a:pt x="484759" y="691945"/>
                    <a:pt x="502112" y="691191"/>
                  </a:cubicBezTo>
                  <a:cubicBezTo>
                    <a:pt x="542097" y="690436"/>
                    <a:pt x="582838" y="691945"/>
                    <a:pt x="622824" y="690436"/>
                  </a:cubicBezTo>
                  <a:cubicBezTo>
                    <a:pt x="645458" y="689682"/>
                    <a:pt x="656020" y="694208"/>
                    <a:pt x="656020" y="720614"/>
                  </a:cubicBezTo>
                  <a:cubicBezTo>
                    <a:pt x="654511" y="811149"/>
                    <a:pt x="654511" y="901684"/>
                    <a:pt x="656020" y="992218"/>
                  </a:cubicBezTo>
                  <a:cubicBezTo>
                    <a:pt x="656775" y="1017116"/>
                    <a:pt x="644703" y="1026169"/>
                    <a:pt x="625087" y="1030696"/>
                  </a:cubicBezTo>
                  <a:cubicBezTo>
                    <a:pt x="441755" y="1069173"/>
                    <a:pt x="274265" y="1015607"/>
                    <a:pt x="203346" y="811904"/>
                  </a:cubicBezTo>
                  <a:cubicBezTo>
                    <a:pt x="155816" y="676856"/>
                    <a:pt x="155062" y="537282"/>
                    <a:pt x="197311" y="400725"/>
                  </a:cubicBezTo>
                  <a:cubicBezTo>
                    <a:pt x="240315" y="261905"/>
                    <a:pt x="333113" y="174389"/>
                    <a:pt x="480986" y="154018"/>
                  </a:cubicBezTo>
                  <a:cubicBezTo>
                    <a:pt x="571521" y="141193"/>
                    <a:pt x="658284" y="154773"/>
                    <a:pt x="745046" y="192495"/>
                  </a:cubicBezTo>
                  <a:cubicBezTo>
                    <a:pt x="755608" y="152509"/>
                    <a:pt x="763907" y="114032"/>
                    <a:pt x="775978" y="75555"/>
                  </a:cubicBezTo>
                  <a:cubicBezTo>
                    <a:pt x="783523" y="51412"/>
                    <a:pt x="773716" y="43113"/>
                    <a:pt x="752590" y="34815"/>
                  </a:cubicBezTo>
                  <a:cubicBezTo>
                    <a:pt x="701287" y="15199"/>
                    <a:pt x="648475" y="6900"/>
                    <a:pt x="594909" y="2373"/>
                  </a:cubicBezTo>
                  <a:cubicBezTo>
                    <a:pt x="361028" y="-17243"/>
                    <a:pt x="136955" y="83854"/>
                    <a:pt x="46420" y="339614"/>
                  </a:cubicBezTo>
                  <a:cubicBezTo>
                    <a:pt x="-19218" y="523702"/>
                    <a:pt x="-13936" y="710052"/>
                    <a:pt x="53965" y="892630"/>
                  </a:cubicBezTo>
                  <a:cubicBezTo>
                    <a:pt x="105267" y="1029941"/>
                    <a:pt x="201084" y="1125757"/>
                    <a:pt x="344430" y="1164989"/>
                  </a:cubicBezTo>
                  <a:cubicBezTo>
                    <a:pt x="494567" y="1206484"/>
                    <a:pt x="643194" y="1188377"/>
                    <a:pt x="788049" y="1137828"/>
                  </a:cubicBezTo>
                  <a:cubicBezTo>
                    <a:pt x="809929" y="1130284"/>
                    <a:pt x="810683" y="1115949"/>
                    <a:pt x="810683" y="1097088"/>
                  </a:cubicBezTo>
                  <a:cubicBezTo>
                    <a:pt x="809929" y="959777"/>
                    <a:pt x="811438" y="823220"/>
                    <a:pt x="809929" y="685909"/>
                  </a:cubicBezTo>
                  <a:cubicBezTo>
                    <a:pt x="809929" y="661013"/>
                    <a:pt x="816719" y="654222"/>
                    <a:pt x="841617" y="654977"/>
                  </a:cubicBezTo>
                  <a:cubicBezTo>
                    <a:pt x="939696" y="657240"/>
                    <a:pt x="1519871" y="657240"/>
                    <a:pt x="1674535" y="661767"/>
                  </a:cubicBezTo>
                  <a:lnTo>
                    <a:pt x="1674535" y="507103"/>
                  </a:ln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35BA4DA-401E-4864-92AE-1E3C2378721D}"/>
                </a:ext>
              </a:extLst>
            </p:cNvPr>
            <p:cNvSpPr/>
            <p:nvPr/>
          </p:nvSpPr>
          <p:spPr>
            <a:xfrm>
              <a:off x="1674291" y="6016064"/>
              <a:ext cx="505986" cy="502125"/>
            </a:xfrm>
            <a:custGeom>
              <a:avLst/>
              <a:gdLst>
                <a:gd name="connsiteX0" fmla="*/ 436854 w 505986"/>
                <a:gd name="connsiteY0" fmla="*/ 0 h 502125"/>
                <a:gd name="connsiteX1" fmla="*/ 505986 w 505986"/>
                <a:gd name="connsiteY1" fmla="*/ 0 h 502125"/>
                <a:gd name="connsiteX2" fmla="*/ 500144 w 505986"/>
                <a:gd name="connsiteY2" fmla="*/ 369517 h 502125"/>
                <a:gd name="connsiteX3" fmla="*/ 375025 w 505986"/>
                <a:gd name="connsiteY3" fmla="*/ 498531 h 502125"/>
                <a:gd name="connsiteX4" fmla="*/ 13966 w 505986"/>
                <a:gd name="connsiteY4" fmla="*/ 502122 h 502125"/>
                <a:gd name="connsiteX5" fmla="*/ 0 w 505986"/>
                <a:gd name="connsiteY5" fmla="*/ 502077 h 502125"/>
                <a:gd name="connsiteX6" fmla="*/ 0 w 505986"/>
                <a:gd name="connsiteY6" fmla="*/ 432700 h 502125"/>
                <a:gd name="connsiteX7" fmla="*/ 42020 w 505986"/>
                <a:gd name="connsiteY7" fmla="*/ 432503 h 502125"/>
                <a:gd name="connsiteX8" fmla="*/ 359932 w 505986"/>
                <a:gd name="connsiteY8" fmla="*/ 430860 h 502125"/>
                <a:gd name="connsiteX9" fmla="*/ 429551 w 505986"/>
                <a:gd name="connsiteY9" fmla="*/ 362701 h 502125"/>
                <a:gd name="connsiteX10" fmla="*/ 436854 w 505986"/>
                <a:gd name="connsiteY10" fmla="*/ 0 h 50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5986" h="502125">
                  <a:moveTo>
                    <a:pt x="436854" y="0"/>
                  </a:moveTo>
                  <a:lnTo>
                    <a:pt x="505986" y="0"/>
                  </a:lnTo>
                  <a:cubicBezTo>
                    <a:pt x="505500" y="487"/>
                    <a:pt x="501605" y="255108"/>
                    <a:pt x="500144" y="369517"/>
                  </a:cubicBezTo>
                  <a:cubicBezTo>
                    <a:pt x="499171" y="450821"/>
                    <a:pt x="455354" y="496584"/>
                    <a:pt x="375025" y="498531"/>
                  </a:cubicBezTo>
                  <a:cubicBezTo>
                    <a:pt x="254774" y="501453"/>
                    <a:pt x="134400" y="502183"/>
                    <a:pt x="13966" y="502122"/>
                  </a:cubicBezTo>
                  <a:lnTo>
                    <a:pt x="0" y="502077"/>
                  </a:lnTo>
                  <a:lnTo>
                    <a:pt x="0" y="432700"/>
                  </a:lnTo>
                  <a:lnTo>
                    <a:pt x="42020" y="432503"/>
                  </a:lnTo>
                  <a:cubicBezTo>
                    <a:pt x="204019" y="431712"/>
                    <a:pt x="356767" y="430860"/>
                    <a:pt x="359932" y="430860"/>
                  </a:cubicBezTo>
                  <a:cubicBezTo>
                    <a:pt x="416893" y="429886"/>
                    <a:pt x="426630" y="418689"/>
                    <a:pt x="429551" y="362701"/>
                  </a:cubicBezTo>
                  <a:cubicBezTo>
                    <a:pt x="433933" y="271661"/>
                    <a:pt x="435393" y="21907"/>
                    <a:pt x="436854" y="0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431F08DC-D182-4C0D-8850-143520F83366}"/>
              </a:ext>
            </a:extLst>
          </p:cNvPr>
          <p:cNvGrpSpPr/>
          <p:nvPr/>
        </p:nvGrpSpPr>
        <p:grpSpPr>
          <a:xfrm>
            <a:off x="921862" y="706399"/>
            <a:ext cx="1060093" cy="519824"/>
            <a:chOff x="3366914" y="2916559"/>
            <a:chExt cx="2424286" cy="1655441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8DF49F8-034F-43A4-824B-1DEF28958513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E84D164-8A30-4337-8442-1E6A87BAD93E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6" name="Rectangle 3">
              <a:extLst>
                <a:ext uri="{FF2B5EF4-FFF2-40B4-BE49-F238E27FC236}">
                  <a16:creationId xmlns:a16="http://schemas.microsoft.com/office/drawing/2014/main" id="{E7F647CF-973E-472C-BF38-02BA64813A2B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7" name="Rectangle 3">
              <a:extLst>
                <a:ext uri="{FF2B5EF4-FFF2-40B4-BE49-F238E27FC236}">
                  <a16:creationId xmlns:a16="http://schemas.microsoft.com/office/drawing/2014/main" id="{6383CD18-9D9C-4B31-891C-6DC23E23DA33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8" name="Oval 7">
              <a:extLst>
                <a:ext uri="{FF2B5EF4-FFF2-40B4-BE49-F238E27FC236}">
                  <a16:creationId xmlns:a16="http://schemas.microsoft.com/office/drawing/2014/main" id="{CCAF8E40-9505-41B7-83BD-D9DA81EAB003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656182BE-F358-4C8C-A92A-2C0EA0A91468}"/>
              </a:ext>
            </a:extLst>
          </p:cNvPr>
          <p:cNvSpPr/>
          <p:nvPr/>
        </p:nvSpPr>
        <p:spPr>
          <a:xfrm>
            <a:off x="3065937" y="2442559"/>
            <a:ext cx="1922422" cy="2585323"/>
          </a:xfrm>
          <a:prstGeom prst="rect">
            <a:avLst/>
          </a:prstGeom>
          <a:solidFill>
            <a:srgbClr val="C00000"/>
          </a:solidFill>
          <a:ln w="158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●descrierea și analiza comparativă</a:t>
            </a:r>
          </a:p>
          <a:p>
            <a:endParaRPr lang="ro-RO" sz="1600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o-RO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● alcătuirea de axe cronologice</a:t>
            </a:r>
          </a:p>
          <a:p>
            <a:endParaRPr lang="ro-RO" sz="1600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o-RO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●lucrul pe grupe</a:t>
            </a:r>
            <a:endParaRPr lang="ro-RO" sz="1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697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4">
              <a:lumMod val="75000"/>
            </a:schemeClr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D7E21BD-3492-40D2-B673-580C17B68C73}"/>
              </a:ext>
            </a:extLst>
          </p:cNvPr>
          <p:cNvSpPr/>
          <p:nvPr/>
        </p:nvSpPr>
        <p:spPr>
          <a:xfrm>
            <a:off x="5906252" y="2680459"/>
            <a:ext cx="1364523" cy="2433210"/>
          </a:xfrm>
          <a:custGeom>
            <a:avLst/>
            <a:gdLst>
              <a:gd name="connsiteX0" fmla="*/ 1010278 w 1010660"/>
              <a:gd name="connsiteY0" fmla="*/ 1613160 h 1802203"/>
              <a:gd name="connsiteX1" fmla="*/ 998557 w 1010660"/>
              <a:gd name="connsiteY1" fmla="*/ 1603308 h 1802203"/>
              <a:gd name="connsiteX2" fmla="*/ 990404 w 1010660"/>
              <a:gd name="connsiteY2" fmla="*/ 1596344 h 1802203"/>
              <a:gd name="connsiteX3" fmla="*/ 988536 w 1010660"/>
              <a:gd name="connsiteY3" fmla="*/ 1584624 h 1802203"/>
              <a:gd name="connsiteX4" fmla="*/ 968322 w 1010660"/>
              <a:gd name="connsiteY4" fmla="*/ 1564241 h 1802203"/>
              <a:gd name="connsiteX5" fmla="*/ 871163 w 1010660"/>
              <a:gd name="connsiteY5" fmla="*/ 1548444 h 1802203"/>
              <a:gd name="connsiteX6" fmla="*/ 749714 w 1010660"/>
              <a:gd name="connsiteY6" fmla="*/ 1529589 h 1802203"/>
              <a:gd name="connsiteX7" fmla="*/ 717101 w 1010660"/>
              <a:gd name="connsiteY7" fmla="*/ 1522625 h 1802203"/>
              <a:gd name="connsiteX8" fmla="*/ 717441 w 1010660"/>
              <a:gd name="connsiteY8" fmla="*/ 1520417 h 1802203"/>
              <a:gd name="connsiteX9" fmla="*/ 740032 w 1010660"/>
              <a:gd name="connsiteY9" fmla="*/ 1517020 h 1802203"/>
              <a:gd name="connsiteX10" fmla="*/ 743769 w 1010660"/>
              <a:gd name="connsiteY10" fmla="*/ 1518379 h 1802203"/>
              <a:gd name="connsiteX11" fmla="*/ 750563 w 1010660"/>
              <a:gd name="connsiteY11" fmla="*/ 1523474 h 1802203"/>
              <a:gd name="connsiteX12" fmla="*/ 804069 w 1010660"/>
              <a:gd name="connsiteY12" fmla="*/ 1521946 h 1802203"/>
              <a:gd name="connsiteX13" fmla="*/ 813581 w 1010660"/>
              <a:gd name="connsiteY13" fmla="*/ 1509036 h 1802203"/>
              <a:gd name="connsiteX14" fmla="*/ 816129 w 1010660"/>
              <a:gd name="connsiteY14" fmla="*/ 1490522 h 1802203"/>
              <a:gd name="connsiteX15" fmla="*/ 806277 w 1010660"/>
              <a:gd name="connsiteY15" fmla="*/ 1469459 h 1802203"/>
              <a:gd name="connsiteX16" fmla="*/ 798124 w 1010660"/>
              <a:gd name="connsiteY16" fmla="*/ 1455871 h 1802203"/>
              <a:gd name="connsiteX17" fmla="*/ 797274 w 1010660"/>
              <a:gd name="connsiteY17" fmla="*/ 1445849 h 1802203"/>
              <a:gd name="connsiteX18" fmla="*/ 786064 w 1010660"/>
              <a:gd name="connsiteY18" fmla="*/ 1441772 h 1802203"/>
              <a:gd name="connsiteX19" fmla="*/ 758037 w 1010660"/>
              <a:gd name="connsiteY19" fmla="*/ 1457739 h 1802203"/>
              <a:gd name="connsiteX20" fmla="*/ 698586 w 1010660"/>
              <a:gd name="connsiteY20" fmla="*/ 1490012 h 1802203"/>
              <a:gd name="connsiteX21" fmla="*/ 685507 w 1010660"/>
              <a:gd name="connsiteY21" fmla="*/ 1481859 h 1802203"/>
              <a:gd name="connsiteX22" fmla="*/ 683299 w 1010660"/>
              <a:gd name="connsiteY22" fmla="*/ 1417313 h 1802203"/>
              <a:gd name="connsiteX23" fmla="*/ 692302 w 1010660"/>
              <a:gd name="connsiteY23" fmla="*/ 1403214 h 1802203"/>
              <a:gd name="connsiteX24" fmla="*/ 708608 w 1010660"/>
              <a:gd name="connsiteY24" fmla="*/ 1399138 h 1802203"/>
              <a:gd name="connsiteX25" fmla="*/ 784875 w 1010660"/>
              <a:gd name="connsiteY25" fmla="*/ 1387417 h 1802203"/>
              <a:gd name="connsiteX26" fmla="*/ 833794 w 1010660"/>
              <a:gd name="connsiteY26" fmla="*/ 1365675 h 1802203"/>
              <a:gd name="connsiteX27" fmla="*/ 910231 w 1010660"/>
              <a:gd name="connsiteY27" fmla="*/ 1264100 h 1802203"/>
              <a:gd name="connsiteX28" fmla="*/ 935540 w 1010660"/>
              <a:gd name="connsiteY28" fmla="*/ 1186474 h 1802203"/>
              <a:gd name="connsiteX29" fmla="*/ 939616 w 1010660"/>
              <a:gd name="connsiteY29" fmla="*/ 1178661 h 1802203"/>
              <a:gd name="connsiteX30" fmla="*/ 960679 w 1010660"/>
              <a:gd name="connsiteY30" fmla="*/ 1157768 h 1802203"/>
              <a:gd name="connsiteX31" fmla="*/ 976646 w 1010660"/>
              <a:gd name="connsiteY31" fmla="*/ 1104602 h 1802203"/>
              <a:gd name="connsiteX32" fmla="*/ 958301 w 1010660"/>
              <a:gd name="connsiteY32" fmla="*/ 973301 h 1802203"/>
              <a:gd name="connsiteX33" fmla="*/ 956942 w 1010660"/>
              <a:gd name="connsiteY33" fmla="*/ 961751 h 1802203"/>
              <a:gd name="connsiteX34" fmla="*/ 957451 w 1010660"/>
              <a:gd name="connsiteY34" fmla="*/ 937970 h 1802203"/>
              <a:gd name="connsiteX35" fmla="*/ 957961 w 1010660"/>
              <a:gd name="connsiteY35" fmla="*/ 901281 h 1802203"/>
              <a:gd name="connsiteX36" fmla="*/ 957621 w 1010660"/>
              <a:gd name="connsiteY36" fmla="*/ 891259 h 1802203"/>
              <a:gd name="connsiteX37" fmla="*/ 957112 w 1010660"/>
              <a:gd name="connsiteY37" fmla="*/ 861364 h 1802203"/>
              <a:gd name="connsiteX38" fmla="*/ 959829 w 1010660"/>
              <a:gd name="connsiteY38" fmla="*/ 813804 h 1802203"/>
              <a:gd name="connsiteX39" fmla="*/ 962547 w 1010660"/>
              <a:gd name="connsiteY39" fmla="*/ 801064 h 1802203"/>
              <a:gd name="connsiteX40" fmla="*/ 953205 w 1010660"/>
              <a:gd name="connsiteY40" fmla="*/ 776435 h 1802203"/>
              <a:gd name="connsiteX41" fmla="*/ 944882 w 1010660"/>
              <a:gd name="connsiteY41" fmla="*/ 774566 h 1802203"/>
              <a:gd name="connsiteX42" fmla="*/ 930784 w 1010660"/>
              <a:gd name="connsiteY42" fmla="*/ 756561 h 1802203"/>
              <a:gd name="connsiteX43" fmla="*/ 931463 w 1010660"/>
              <a:gd name="connsiteY43" fmla="*/ 743822 h 1802203"/>
              <a:gd name="connsiteX44" fmla="*/ 939107 w 1010660"/>
              <a:gd name="connsiteY44" fmla="*/ 650059 h 1802203"/>
              <a:gd name="connsiteX45" fmla="*/ 916685 w 1010660"/>
              <a:gd name="connsiteY45" fmla="*/ 635112 h 1802203"/>
              <a:gd name="connsiteX46" fmla="*/ 902077 w 1010660"/>
              <a:gd name="connsiteY46" fmla="*/ 624581 h 1802203"/>
              <a:gd name="connsiteX47" fmla="*/ 902417 w 1010660"/>
              <a:gd name="connsiteY47" fmla="*/ 621183 h 1802203"/>
              <a:gd name="connsiteX48" fmla="*/ 907173 w 1010660"/>
              <a:gd name="connsiteY48" fmla="*/ 545087 h 1802203"/>
              <a:gd name="connsiteX49" fmla="*/ 896132 w 1010660"/>
              <a:gd name="connsiteY49" fmla="*/ 478162 h 1802203"/>
              <a:gd name="connsiteX50" fmla="*/ 888489 w 1010660"/>
              <a:gd name="connsiteY50" fmla="*/ 462195 h 1802203"/>
              <a:gd name="connsiteX51" fmla="*/ 887300 w 1010660"/>
              <a:gd name="connsiteY51" fmla="*/ 448267 h 1802203"/>
              <a:gd name="connsiteX52" fmla="*/ 891376 w 1010660"/>
              <a:gd name="connsiteY52" fmla="*/ 426355 h 1802203"/>
              <a:gd name="connsiteX53" fmla="*/ 908702 w 1010660"/>
              <a:gd name="connsiteY53" fmla="*/ 416333 h 1802203"/>
              <a:gd name="connsiteX54" fmla="*/ 919233 w 1010660"/>
              <a:gd name="connsiteY54" fmla="*/ 418881 h 1802203"/>
              <a:gd name="connsiteX55" fmla="*/ 913798 w 1010660"/>
              <a:gd name="connsiteY55" fmla="*/ 397819 h 1802203"/>
              <a:gd name="connsiteX56" fmla="*/ 915836 w 1010660"/>
              <a:gd name="connsiteY56" fmla="*/ 361129 h 1802203"/>
              <a:gd name="connsiteX57" fmla="*/ 915157 w 1010660"/>
              <a:gd name="connsiteY57" fmla="*/ 340067 h 1802203"/>
              <a:gd name="connsiteX58" fmla="*/ 933501 w 1010660"/>
              <a:gd name="connsiteY58" fmla="*/ 275520 h 1802203"/>
              <a:gd name="connsiteX59" fmla="*/ 941315 w 1010660"/>
              <a:gd name="connsiteY59" fmla="*/ 225922 h 1802203"/>
              <a:gd name="connsiteX60" fmla="*/ 940635 w 1010660"/>
              <a:gd name="connsiteY60" fmla="*/ 202141 h 1802203"/>
              <a:gd name="connsiteX61" fmla="*/ 934521 w 1010660"/>
              <a:gd name="connsiteY61" fmla="*/ 161205 h 1802203"/>
              <a:gd name="connsiteX62" fmla="*/ 920592 w 1010660"/>
              <a:gd name="connsiteY62" fmla="*/ 124006 h 1802203"/>
              <a:gd name="connsiteX63" fmla="*/ 914477 w 1010660"/>
              <a:gd name="connsiteY63" fmla="*/ 105661 h 1802203"/>
              <a:gd name="connsiteX64" fmla="*/ 893415 w 1010660"/>
              <a:gd name="connsiteY64" fmla="*/ 67783 h 1802203"/>
              <a:gd name="connsiteX65" fmla="*/ 792858 w 1010660"/>
              <a:gd name="connsiteY65" fmla="*/ 9 h 1802203"/>
              <a:gd name="connsiteX66" fmla="*/ 773834 w 1010660"/>
              <a:gd name="connsiteY66" fmla="*/ 8332 h 1802203"/>
              <a:gd name="connsiteX67" fmla="*/ 760415 w 1010660"/>
              <a:gd name="connsiteY67" fmla="*/ 28885 h 1802203"/>
              <a:gd name="connsiteX68" fmla="*/ 741221 w 1010660"/>
              <a:gd name="connsiteY68" fmla="*/ 35849 h 1802203"/>
              <a:gd name="connsiteX69" fmla="*/ 724235 w 1010660"/>
              <a:gd name="connsiteY69" fmla="*/ 30923 h 1802203"/>
              <a:gd name="connsiteX70" fmla="*/ 656801 w 1010660"/>
              <a:gd name="connsiteY70" fmla="*/ 30074 h 1802203"/>
              <a:gd name="connsiteX71" fmla="*/ 585630 w 1010660"/>
              <a:gd name="connsiteY71" fmla="*/ 72029 h 1802203"/>
              <a:gd name="connsiteX72" fmla="*/ 566946 w 1010660"/>
              <a:gd name="connsiteY72" fmla="*/ 104812 h 1802203"/>
              <a:gd name="connsiteX73" fmla="*/ 560491 w 1010660"/>
              <a:gd name="connsiteY73" fmla="*/ 189232 h 1802203"/>
              <a:gd name="connsiteX74" fmla="*/ 563209 w 1010660"/>
              <a:gd name="connsiteY74" fmla="*/ 206558 h 1802203"/>
              <a:gd name="connsiteX75" fmla="*/ 563379 w 1010660"/>
              <a:gd name="connsiteY75" fmla="*/ 259554 h 1802203"/>
              <a:gd name="connsiteX76" fmla="*/ 561340 w 1010660"/>
              <a:gd name="connsiteY76" fmla="*/ 276370 h 1802203"/>
              <a:gd name="connsiteX77" fmla="*/ 570853 w 1010660"/>
              <a:gd name="connsiteY77" fmla="*/ 288260 h 1802203"/>
              <a:gd name="connsiteX78" fmla="*/ 584781 w 1010660"/>
              <a:gd name="connsiteY78" fmla="*/ 303887 h 1802203"/>
              <a:gd name="connsiteX79" fmla="*/ 590386 w 1010660"/>
              <a:gd name="connsiteY79" fmla="*/ 312380 h 1802203"/>
              <a:gd name="connsiteX80" fmla="*/ 601937 w 1010660"/>
              <a:gd name="connsiteY80" fmla="*/ 335311 h 1802203"/>
              <a:gd name="connsiteX81" fmla="*/ 603635 w 1010660"/>
              <a:gd name="connsiteY81" fmla="*/ 341595 h 1802203"/>
              <a:gd name="connsiteX82" fmla="*/ 616205 w 1010660"/>
              <a:gd name="connsiteY82" fmla="*/ 359940 h 1802203"/>
              <a:gd name="connsiteX83" fmla="*/ 637947 w 1010660"/>
              <a:gd name="connsiteY83" fmla="*/ 374888 h 1802203"/>
              <a:gd name="connsiteX84" fmla="*/ 660708 w 1010660"/>
              <a:gd name="connsiteY84" fmla="*/ 372510 h 1802203"/>
              <a:gd name="connsiteX85" fmla="*/ 685168 w 1010660"/>
              <a:gd name="connsiteY85" fmla="*/ 382362 h 1802203"/>
              <a:gd name="connsiteX86" fmla="*/ 698247 w 1010660"/>
              <a:gd name="connsiteY86" fmla="*/ 402065 h 1802203"/>
              <a:gd name="connsiteX87" fmla="*/ 694680 w 1010660"/>
              <a:gd name="connsiteY87" fmla="*/ 422788 h 1802203"/>
              <a:gd name="connsiteX88" fmla="*/ 690603 w 1010660"/>
              <a:gd name="connsiteY88" fmla="*/ 425846 h 1802203"/>
              <a:gd name="connsiteX89" fmla="*/ 656971 w 1010660"/>
              <a:gd name="connsiteY89" fmla="*/ 466442 h 1802203"/>
              <a:gd name="connsiteX90" fmla="*/ 637607 w 1010660"/>
              <a:gd name="connsiteY90" fmla="*/ 500414 h 1802203"/>
              <a:gd name="connsiteX91" fmla="*/ 635229 w 1010660"/>
              <a:gd name="connsiteY91" fmla="*/ 507378 h 1802203"/>
              <a:gd name="connsiteX92" fmla="*/ 628605 w 1010660"/>
              <a:gd name="connsiteY92" fmla="*/ 536084 h 1802203"/>
              <a:gd name="connsiteX93" fmla="*/ 601597 w 1010660"/>
              <a:gd name="connsiteY93" fmla="*/ 588910 h 1802203"/>
              <a:gd name="connsiteX94" fmla="*/ 576118 w 1010660"/>
              <a:gd name="connsiteY94" fmla="*/ 666876 h 1802203"/>
              <a:gd name="connsiteX95" fmla="*/ 566776 w 1010660"/>
              <a:gd name="connsiteY95" fmla="*/ 710699 h 1802203"/>
              <a:gd name="connsiteX96" fmla="*/ 552847 w 1010660"/>
              <a:gd name="connsiteY96" fmla="*/ 799535 h 1802203"/>
              <a:gd name="connsiteX97" fmla="*/ 547582 w 1010660"/>
              <a:gd name="connsiteY97" fmla="*/ 812784 h 1802203"/>
              <a:gd name="connsiteX98" fmla="*/ 532804 w 1010660"/>
              <a:gd name="connsiteY98" fmla="*/ 815332 h 1802203"/>
              <a:gd name="connsiteX99" fmla="*/ 491189 w 1010660"/>
              <a:gd name="connsiteY99" fmla="*/ 818220 h 1802203"/>
              <a:gd name="connsiteX100" fmla="*/ 458406 w 1010660"/>
              <a:gd name="connsiteY100" fmla="*/ 835885 h 1802203"/>
              <a:gd name="connsiteX101" fmla="*/ 411015 w 1010660"/>
              <a:gd name="connsiteY101" fmla="*/ 853720 h 1802203"/>
              <a:gd name="connsiteX102" fmla="*/ 394199 w 1010660"/>
              <a:gd name="connsiteY102" fmla="*/ 854400 h 1802203"/>
              <a:gd name="connsiteX103" fmla="*/ 375345 w 1010660"/>
              <a:gd name="connsiteY103" fmla="*/ 856948 h 1802203"/>
              <a:gd name="connsiteX104" fmla="*/ 367361 w 1010660"/>
              <a:gd name="connsiteY104" fmla="*/ 858646 h 1802203"/>
              <a:gd name="connsiteX105" fmla="*/ 355471 w 1010660"/>
              <a:gd name="connsiteY105" fmla="*/ 859156 h 1802203"/>
              <a:gd name="connsiteX106" fmla="*/ 346469 w 1010660"/>
              <a:gd name="connsiteY106" fmla="*/ 866800 h 1802203"/>
              <a:gd name="connsiteX107" fmla="*/ 318102 w 1010660"/>
              <a:gd name="connsiteY107" fmla="*/ 884125 h 1802203"/>
              <a:gd name="connsiteX108" fmla="*/ 274788 w 1010660"/>
              <a:gd name="connsiteY108" fmla="*/ 891259 h 1802203"/>
              <a:gd name="connsiteX109" fmla="*/ 219754 w 1010660"/>
              <a:gd name="connsiteY109" fmla="*/ 894487 h 1802203"/>
              <a:gd name="connsiteX110" fmla="*/ 211771 w 1010660"/>
              <a:gd name="connsiteY110" fmla="*/ 889391 h 1802203"/>
              <a:gd name="connsiteX111" fmla="*/ 186801 w 1010660"/>
              <a:gd name="connsiteY111" fmla="*/ 833677 h 1802203"/>
              <a:gd name="connsiteX112" fmla="*/ 87094 w 1010660"/>
              <a:gd name="connsiteY112" fmla="*/ 610992 h 1802203"/>
              <a:gd name="connsiteX113" fmla="*/ 76393 w 1010660"/>
              <a:gd name="connsiteY113" fmla="*/ 607255 h 1802203"/>
              <a:gd name="connsiteX114" fmla="*/ 5222 w 1010660"/>
              <a:gd name="connsiteY114" fmla="*/ 643095 h 1802203"/>
              <a:gd name="connsiteX115" fmla="*/ 1655 w 1010660"/>
              <a:gd name="connsiteY115" fmla="*/ 654306 h 1802203"/>
              <a:gd name="connsiteX116" fmla="*/ 35117 w 1010660"/>
              <a:gd name="connsiteY116" fmla="*/ 727515 h 1802203"/>
              <a:gd name="connsiteX117" fmla="*/ 141789 w 1010660"/>
              <a:gd name="connsiteY117" fmla="*/ 969394 h 1802203"/>
              <a:gd name="connsiteX118" fmla="*/ 138561 w 1010660"/>
              <a:gd name="connsiteY118" fmla="*/ 994194 h 1802203"/>
              <a:gd name="connsiteX119" fmla="*/ 135334 w 1010660"/>
              <a:gd name="connsiteY119" fmla="*/ 999969 h 1802203"/>
              <a:gd name="connsiteX120" fmla="*/ 125143 w 1010660"/>
              <a:gd name="connsiteY120" fmla="*/ 1013897 h 1802203"/>
              <a:gd name="connsiteX121" fmla="*/ 96436 w 1010660"/>
              <a:gd name="connsiteY121" fmla="*/ 1073178 h 1802203"/>
              <a:gd name="connsiteX122" fmla="*/ 96946 w 1010660"/>
              <a:gd name="connsiteY122" fmla="*/ 1119040 h 1802203"/>
              <a:gd name="connsiteX123" fmla="*/ 98305 w 1010660"/>
              <a:gd name="connsiteY123" fmla="*/ 1129062 h 1802203"/>
              <a:gd name="connsiteX124" fmla="*/ 105779 w 1010660"/>
              <a:gd name="connsiteY124" fmla="*/ 1168979 h 1802203"/>
              <a:gd name="connsiteX125" fmla="*/ 120726 w 1010660"/>
              <a:gd name="connsiteY125" fmla="*/ 1260872 h 1802203"/>
              <a:gd name="connsiteX126" fmla="*/ 157076 w 1010660"/>
              <a:gd name="connsiteY126" fmla="*/ 1380793 h 1802203"/>
              <a:gd name="connsiteX127" fmla="*/ 171514 w 1010660"/>
              <a:gd name="connsiteY127" fmla="*/ 1439224 h 1802203"/>
              <a:gd name="connsiteX128" fmla="*/ 162512 w 1010660"/>
              <a:gd name="connsiteY128" fmla="*/ 1504110 h 1802203"/>
              <a:gd name="connsiteX129" fmla="*/ 140430 w 1010660"/>
              <a:gd name="connsiteY129" fmla="*/ 1544197 h 1802203"/>
              <a:gd name="connsiteX130" fmla="*/ 123274 w 1010660"/>
              <a:gd name="connsiteY130" fmla="*/ 1557786 h 1802203"/>
              <a:gd name="connsiteX131" fmla="*/ 94228 w 1010660"/>
              <a:gd name="connsiteY131" fmla="*/ 1563731 h 1802203"/>
              <a:gd name="connsiteX132" fmla="*/ 85226 w 1010660"/>
              <a:gd name="connsiteY132" fmla="*/ 1569167 h 1802203"/>
              <a:gd name="connsiteX133" fmla="*/ 59917 w 1010660"/>
              <a:gd name="connsiteY133" fmla="*/ 1597533 h 1802203"/>
              <a:gd name="connsiteX134" fmla="*/ 47347 w 1010660"/>
              <a:gd name="connsiteY134" fmla="*/ 1636940 h 1802203"/>
              <a:gd name="connsiteX135" fmla="*/ 82848 w 1010660"/>
              <a:gd name="connsiteY135" fmla="*/ 1670233 h 1802203"/>
              <a:gd name="connsiteX136" fmla="*/ 168626 w 1010660"/>
              <a:gd name="connsiteY136" fmla="*/ 1675668 h 1802203"/>
              <a:gd name="connsiteX137" fmla="*/ 225699 w 1010660"/>
              <a:gd name="connsiteY137" fmla="*/ 1626239 h 1802203"/>
              <a:gd name="connsiteX138" fmla="*/ 241496 w 1010660"/>
              <a:gd name="connsiteY138" fmla="*/ 1605007 h 1802203"/>
              <a:gd name="connsiteX139" fmla="*/ 272750 w 1010660"/>
              <a:gd name="connsiteY139" fmla="*/ 1588021 h 1802203"/>
              <a:gd name="connsiteX140" fmla="*/ 282092 w 1010660"/>
              <a:gd name="connsiteY140" fmla="*/ 1593966 h 1802203"/>
              <a:gd name="connsiteX141" fmla="*/ 279884 w 1010660"/>
              <a:gd name="connsiteY141" fmla="*/ 1643055 h 1802203"/>
              <a:gd name="connsiteX142" fmla="*/ 287698 w 1010660"/>
              <a:gd name="connsiteY142" fmla="*/ 1653417 h 1802203"/>
              <a:gd name="connsiteX143" fmla="*/ 291095 w 1010660"/>
              <a:gd name="connsiteY143" fmla="*/ 1645943 h 1802203"/>
              <a:gd name="connsiteX144" fmla="*/ 292963 w 1010660"/>
              <a:gd name="connsiteY144" fmla="*/ 1604327 h 1802203"/>
              <a:gd name="connsiteX145" fmla="*/ 295681 w 1010660"/>
              <a:gd name="connsiteY145" fmla="*/ 1579188 h 1802203"/>
              <a:gd name="connsiteX146" fmla="*/ 311648 w 1010660"/>
              <a:gd name="connsiteY146" fmla="*/ 1549633 h 1802203"/>
              <a:gd name="connsiteX147" fmla="*/ 316234 w 1010660"/>
              <a:gd name="connsiteY147" fmla="*/ 1517190 h 1802203"/>
              <a:gd name="connsiteX148" fmla="*/ 316743 w 1010660"/>
              <a:gd name="connsiteY148" fmla="*/ 1507338 h 1802203"/>
              <a:gd name="connsiteX149" fmla="*/ 313686 w 1010660"/>
              <a:gd name="connsiteY149" fmla="*/ 1474385 h 1802203"/>
              <a:gd name="connsiteX150" fmla="*/ 294662 w 1010660"/>
              <a:gd name="connsiteY150" fmla="*/ 1451794 h 1802203"/>
              <a:gd name="connsiteX151" fmla="*/ 281073 w 1010660"/>
              <a:gd name="connsiteY151" fmla="*/ 1446189 h 1802203"/>
              <a:gd name="connsiteX152" fmla="*/ 272071 w 1010660"/>
              <a:gd name="connsiteY152" fmla="*/ 1439734 h 1802203"/>
              <a:gd name="connsiteX153" fmla="*/ 270542 w 1010660"/>
              <a:gd name="connsiteY153" fmla="*/ 1428863 h 1802203"/>
              <a:gd name="connsiteX154" fmla="*/ 278355 w 1010660"/>
              <a:gd name="connsiteY154" fmla="*/ 1303677 h 1802203"/>
              <a:gd name="connsiteX155" fmla="*/ 285659 w 1010660"/>
              <a:gd name="connsiteY155" fmla="*/ 1212293 h 1802203"/>
              <a:gd name="connsiteX156" fmla="*/ 280564 w 1010660"/>
              <a:gd name="connsiteY156" fmla="*/ 1182398 h 1802203"/>
              <a:gd name="connsiteX157" fmla="*/ 269862 w 1010660"/>
              <a:gd name="connsiteY157" fmla="*/ 1148596 h 1802203"/>
              <a:gd name="connsiteX158" fmla="*/ 278016 w 1010660"/>
              <a:gd name="connsiteY158" fmla="*/ 1137725 h 1802203"/>
              <a:gd name="connsiteX159" fmla="*/ 313686 w 1010660"/>
              <a:gd name="connsiteY159" fmla="*/ 1138234 h 1802203"/>
              <a:gd name="connsiteX160" fmla="*/ 323708 w 1010660"/>
              <a:gd name="connsiteY160" fmla="*/ 1148596 h 1802203"/>
              <a:gd name="connsiteX161" fmla="*/ 337296 w 1010660"/>
              <a:gd name="connsiteY161" fmla="*/ 1174414 h 1802203"/>
              <a:gd name="connsiteX162" fmla="*/ 383668 w 1010660"/>
              <a:gd name="connsiteY162" fmla="*/ 1187663 h 1802203"/>
              <a:gd name="connsiteX163" fmla="*/ 507325 w 1010660"/>
              <a:gd name="connsiteY163" fmla="*/ 1194797 h 1802203"/>
              <a:gd name="connsiteX164" fmla="*/ 517007 w 1010660"/>
              <a:gd name="connsiteY164" fmla="*/ 1204309 h 1802203"/>
              <a:gd name="connsiteX165" fmla="*/ 509194 w 1010660"/>
              <a:gd name="connsiteY165" fmla="*/ 1295524 h 1802203"/>
              <a:gd name="connsiteX166" fmla="*/ 499851 w 1010660"/>
              <a:gd name="connsiteY166" fmla="*/ 1395910 h 1802203"/>
              <a:gd name="connsiteX167" fmla="*/ 506816 w 1010660"/>
              <a:gd name="connsiteY167" fmla="*/ 1404064 h 1802203"/>
              <a:gd name="connsiteX168" fmla="*/ 593104 w 1010660"/>
              <a:gd name="connsiteY168" fmla="*/ 1408140 h 1802203"/>
              <a:gd name="connsiteX169" fmla="*/ 606693 w 1010660"/>
              <a:gd name="connsiteY169" fmla="*/ 1407970 h 1802203"/>
              <a:gd name="connsiteX170" fmla="*/ 615016 w 1010660"/>
              <a:gd name="connsiteY170" fmla="*/ 1416293 h 1802203"/>
              <a:gd name="connsiteX171" fmla="*/ 614167 w 1010660"/>
              <a:gd name="connsiteY171" fmla="*/ 1485936 h 1802203"/>
              <a:gd name="connsiteX172" fmla="*/ 610430 w 1010660"/>
              <a:gd name="connsiteY172" fmla="*/ 1490861 h 1802203"/>
              <a:gd name="connsiteX173" fmla="*/ 560831 w 1010660"/>
              <a:gd name="connsiteY173" fmla="*/ 1486105 h 1802203"/>
              <a:gd name="connsiteX174" fmla="*/ 452801 w 1010660"/>
              <a:gd name="connsiteY174" fmla="*/ 1450945 h 1802203"/>
              <a:gd name="connsiteX175" fmla="*/ 429870 w 1010660"/>
              <a:gd name="connsiteY175" fmla="*/ 1458928 h 1802203"/>
              <a:gd name="connsiteX176" fmla="*/ 428341 w 1010660"/>
              <a:gd name="connsiteY176" fmla="*/ 1467081 h 1802203"/>
              <a:gd name="connsiteX177" fmla="*/ 428171 w 1010660"/>
              <a:gd name="connsiteY177" fmla="*/ 1505300 h 1802203"/>
              <a:gd name="connsiteX178" fmla="*/ 434626 w 1010660"/>
              <a:gd name="connsiteY178" fmla="*/ 1523474 h 1802203"/>
              <a:gd name="connsiteX179" fmla="*/ 438193 w 1010660"/>
              <a:gd name="connsiteY179" fmla="*/ 1531628 h 1802203"/>
              <a:gd name="connsiteX180" fmla="*/ 448214 w 1010660"/>
              <a:gd name="connsiteY180" fmla="*/ 1551671 h 1802203"/>
              <a:gd name="connsiteX181" fmla="*/ 451611 w 1010660"/>
              <a:gd name="connsiteY181" fmla="*/ 1557956 h 1802203"/>
              <a:gd name="connsiteX182" fmla="*/ 446346 w 1010660"/>
              <a:gd name="connsiteY182" fmla="*/ 1561523 h 1802203"/>
              <a:gd name="connsiteX183" fmla="*/ 350715 w 1010660"/>
              <a:gd name="connsiteY183" fmla="*/ 1584454 h 1802203"/>
              <a:gd name="connsiteX184" fmla="*/ 327954 w 1010660"/>
              <a:gd name="connsiteY184" fmla="*/ 1610782 h 1802203"/>
              <a:gd name="connsiteX185" fmla="*/ 327954 w 1010660"/>
              <a:gd name="connsiteY185" fmla="*/ 1649850 h 1802203"/>
              <a:gd name="connsiteX186" fmla="*/ 335428 w 1010660"/>
              <a:gd name="connsiteY186" fmla="*/ 1668194 h 1802203"/>
              <a:gd name="connsiteX187" fmla="*/ 346809 w 1010660"/>
              <a:gd name="connsiteY187" fmla="*/ 1688407 h 1802203"/>
              <a:gd name="connsiteX188" fmla="*/ 351904 w 1010660"/>
              <a:gd name="connsiteY188" fmla="*/ 1693673 h 1802203"/>
              <a:gd name="connsiteX189" fmla="*/ 395558 w 1010660"/>
              <a:gd name="connsiteY189" fmla="*/ 1687219 h 1802203"/>
              <a:gd name="connsiteX190" fmla="*/ 410166 w 1010660"/>
              <a:gd name="connsiteY190" fmla="*/ 1651888 h 1802203"/>
              <a:gd name="connsiteX191" fmla="*/ 398615 w 1010660"/>
              <a:gd name="connsiteY191" fmla="*/ 1632354 h 1802203"/>
              <a:gd name="connsiteX192" fmla="*/ 395388 w 1010660"/>
              <a:gd name="connsiteY192" fmla="*/ 1623182 h 1802203"/>
              <a:gd name="connsiteX193" fmla="*/ 403032 w 1010660"/>
              <a:gd name="connsiteY193" fmla="*/ 1619445 h 1802203"/>
              <a:gd name="connsiteX194" fmla="*/ 500701 w 1010660"/>
              <a:gd name="connsiteY194" fmla="*/ 1603478 h 1802203"/>
              <a:gd name="connsiteX195" fmla="*/ 566606 w 1010660"/>
              <a:gd name="connsiteY195" fmla="*/ 1591928 h 1802203"/>
              <a:gd name="connsiteX196" fmla="*/ 616205 w 1010660"/>
              <a:gd name="connsiteY196" fmla="*/ 1587341 h 1802203"/>
              <a:gd name="connsiteX197" fmla="*/ 638626 w 1010660"/>
              <a:gd name="connsiteY197" fmla="*/ 1604667 h 1802203"/>
              <a:gd name="connsiteX198" fmla="*/ 663935 w 1010660"/>
              <a:gd name="connsiteY198" fmla="*/ 1683312 h 1802203"/>
              <a:gd name="connsiteX199" fmla="*/ 667502 w 1010660"/>
              <a:gd name="connsiteY199" fmla="*/ 1731891 h 1802203"/>
              <a:gd name="connsiteX200" fmla="*/ 665634 w 1010660"/>
              <a:gd name="connsiteY200" fmla="*/ 1757200 h 1802203"/>
              <a:gd name="connsiteX201" fmla="*/ 712345 w 1010660"/>
              <a:gd name="connsiteY201" fmla="*/ 1803402 h 1802203"/>
              <a:gd name="connsiteX202" fmla="*/ 763642 w 1010660"/>
              <a:gd name="connsiteY202" fmla="*/ 1762976 h 1802203"/>
              <a:gd name="connsiteX203" fmla="*/ 760415 w 1010660"/>
              <a:gd name="connsiteY203" fmla="*/ 1742423 h 1802203"/>
              <a:gd name="connsiteX204" fmla="*/ 730860 w 1010660"/>
              <a:gd name="connsiteY204" fmla="*/ 1710319 h 1802203"/>
              <a:gd name="connsiteX205" fmla="*/ 725934 w 1010660"/>
              <a:gd name="connsiteY205" fmla="*/ 1704204 h 1802203"/>
              <a:gd name="connsiteX206" fmla="*/ 695189 w 1010660"/>
              <a:gd name="connsiteY206" fmla="*/ 1594985 h 1802203"/>
              <a:gd name="connsiteX207" fmla="*/ 705890 w 1010660"/>
              <a:gd name="connsiteY207" fmla="*/ 1581736 h 1802203"/>
              <a:gd name="connsiteX208" fmla="*/ 711835 w 1010660"/>
              <a:gd name="connsiteY208" fmla="*/ 1582246 h 1802203"/>
              <a:gd name="connsiteX209" fmla="*/ 783516 w 1010660"/>
              <a:gd name="connsiteY209" fmla="*/ 1589719 h 1802203"/>
              <a:gd name="connsiteX210" fmla="*/ 928236 w 1010660"/>
              <a:gd name="connsiteY210" fmla="*/ 1601270 h 1802203"/>
              <a:gd name="connsiteX211" fmla="*/ 942844 w 1010660"/>
              <a:gd name="connsiteY211" fmla="*/ 1623182 h 1802203"/>
              <a:gd name="connsiteX212" fmla="*/ 943353 w 1010660"/>
              <a:gd name="connsiteY212" fmla="*/ 1639488 h 1802203"/>
              <a:gd name="connsiteX213" fmla="*/ 951506 w 1010660"/>
              <a:gd name="connsiteY213" fmla="*/ 1656984 h 1802203"/>
              <a:gd name="connsiteX214" fmla="*/ 958980 w 1010660"/>
              <a:gd name="connsiteY214" fmla="*/ 1663778 h 1802203"/>
              <a:gd name="connsiteX215" fmla="*/ 989385 w 1010660"/>
              <a:gd name="connsiteY215" fmla="*/ 1666496 h 1802203"/>
              <a:gd name="connsiteX216" fmla="*/ 1002974 w 1010660"/>
              <a:gd name="connsiteY216" fmla="*/ 1659531 h 1802203"/>
              <a:gd name="connsiteX217" fmla="*/ 1010278 w 1010660"/>
              <a:gd name="connsiteY217" fmla="*/ 1613160 h 1802203"/>
              <a:gd name="connsiteX218" fmla="*/ 893245 w 1010660"/>
              <a:gd name="connsiteY218" fmla="*/ 959203 h 1802203"/>
              <a:gd name="connsiteX219" fmla="*/ 911929 w 1010660"/>
              <a:gd name="connsiteY219" fmla="*/ 957674 h 1802203"/>
              <a:gd name="connsiteX220" fmla="*/ 923310 w 1010660"/>
              <a:gd name="connsiteY220" fmla="*/ 963110 h 1802203"/>
              <a:gd name="connsiteX221" fmla="*/ 941655 w 1010660"/>
              <a:gd name="connsiteY221" fmla="*/ 1071989 h 1802203"/>
              <a:gd name="connsiteX222" fmla="*/ 943183 w 1010660"/>
              <a:gd name="connsiteY222" fmla="*/ 1086257 h 1802203"/>
              <a:gd name="connsiteX223" fmla="*/ 942504 w 1010660"/>
              <a:gd name="connsiteY223" fmla="*/ 1086257 h 1802203"/>
              <a:gd name="connsiteX224" fmla="*/ 942504 w 1010660"/>
              <a:gd name="connsiteY224" fmla="*/ 1098147 h 1802203"/>
              <a:gd name="connsiteX225" fmla="*/ 937748 w 1010660"/>
              <a:gd name="connsiteY225" fmla="*/ 1103073 h 1802203"/>
              <a:gd name="connsiteX226" fmla="*/ 932822 w 1010660"/>
              <a:gd name="connsiteY226" fmla="*/ 1098317 h 1802203"/>
              <a:gd name="connsiteX227" fmla="*/ 912269 w 1010660"/>
              <a:gd name="connsiteY227" fmla="*/ 1033261 h 1802203"/>
              <a:gd name="connsiteX228" fmla="*/ 893245 w 1010660"/>
              <a:gd name="connsiteY228" fmla="*/ 974830 h 1802203"/>
              <a:gd name="connsiteX229" fmla="*/ 888998 w 1010660"/>
              <a:gd name="connsiteY229" fmla="*/ 962940 h 1802203"/>
              <a:gd name="connsiteX230" fmla="*/ 893245 w 1010660"/>
              <a:gd name="connsiteY230" fmla="*/ 959203 h 180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1010660" h="1802203">
                <a:moveTo>
                  <a:pt x="1010278" y="1613160"/>
                </a:moveTo>
                <a:cubicBezTo>
                  <a:pt x="1009089" y="1607894"/>
                  <a:pt x="1006031" y="1602459"/>
                  <a:pt x="998557" y="1603308"/>
                </a:cubicBezTo>
                <a:cubicBezTo>
                  <a:pt x="993801" y="1603818"/>
                  <a:pt x="991253" y="1600760"/>
                  <a:pt x="990404" y="1596344"/>
                </a:cubicBezTo>
                <a:cubicBezTo>
                  <a:pt x="989725" y="1592437"/>
                  <a:pt x="989215" y="1588530"/>
                  <a:pt x="988536" y="1584624"/>
                </a:cubicBezTo>
                <a:cubicBezTo>
                  <a:pt x="986328" y="1571545"/>
                  <a:pt x="981232" y="1566449"/>
                  <a:pt x="968322" y="1564241"/>
                </a:cubicBezTo>
                <a:cubicBezTo>
                  <a:pt x="935879" y="1558975"/>
                  <a:pt x="903606" y="1553540"/>
                  <a:pt x="871163" y="1548444"/>
                </a:cubicBezTo>
                <a:cubicBezTo>
                  <a:pt x="830737" y="1542159"/>
                  <a:pt x="790140" y="1536214"/>
                  <a:pt x="749714" y="1529589"/>
                </a:cubicBezTo>
                <a:cubicBezTo>
                  <a:pt x="738843" y="1527721"/>
                  <a:pt x="728821" y="1521606"/>
                  <a:pt x="717101" y="1522625"/>
                </a:cubicBezTo>
                <a:cubicBezTo>
                  <a:pt x="717271" y="1521946"/>
                  <a:pt x="717441" y="1521096"/>
                  <a:pt x="717441" y="1520417"/>
                </a:cubicBezTo>
                <a:cubicBezTo>
                  <a:pt x="724915" y="1519228"/>
                  <a:pt x="732558" y="1518039"/>
                  <a:pt x="740032" y="1517020"/>
                </a:cubicBezTo>
                <a:cubicBezTo>
                  <a:pt x="741391" y="1516850"/>
                  <a:pt x="743599" y="1515491"/>
                  <a:pt x="743769" y="1518379"/>
                </a:cubicBezTo>
                <a:cubicBezTo>
                  <a:pt x="744109" y="1522795"/>
                  <a:pt x="748015" y="1522455"/>
                  <a:pt x="750563" y="1523474"/>
                </a:cubicBezTo>
                <a:cubicBezTo>
                  <a:pt x="768568" y="1530099"/>
                  <a:pt x="786404" y="1525853"/>
                  <a:pt x="804069" y="1521946"/>
                </a:cubicBezTo>
                <a:cubicBezTo>
                  <a:pt x="810354" y="1520587"/>
                  <a:pt x="812562" y="1514981"/>
                  <a:pt x="813581" y="1509036"/>
                </a:cubicBezTo>
                <a:cubicBezTo>
                  <a:pt x="814600" y="1502922"/>
                  <a:pt x="815110" y="1496637"/>
                  <a:pt x="816129" y="1490522"/>
                </a:cubicBezTo>
                <a:cubicBezTo>
                  <a:pt x="817827" y="1479821"/>
                  <a:pt x="815789" y="1474895"/>
                  <a:pt x="806277" y="1469459"/>
                </a:cubicBezTo>
                <a:cubicBezTo>
                  <a:pt x="800672" y="1466402"/>
                  <a:pt x="798124" y="1462155"/>
                  <a:pt x="798124" y="1455871"/>
                </a:cubicBezTo>
                <a:cubicBezTo>
                  <a:pt x="798124" y="1452473"/>
                  <a:pt x="798124" y="1449076"/>
                  <a:pt x="797274" y="1445849"/>
                </a:cubicBezTo>
                <a:cubicBezTo>
                  <a:pt x="795576" y="1439394"/>
                  <a:pt x="791839" y="1438375"/>
                  <a:pt x="786064" y="1441772"/>
                </a:cubicBezTo>
                <a:cubicBezTo>
                  <a:pt x="776722" y="1447208"/>
                  <a:pt x="767549" y="1452643"/>
                  <a:pt x="758037" y="1457739"/>
                </a:cubicBezTo>
                <a:cubicBezTo>
                  <a:pt x="738164" y="1468440"/>
                  <a:pt x="719649" y="1481349"/>
                  <a:pt x="698586" y="1490012"/>
                </a:cubicBezTo>
                <a:cubicBezTo>
                  <a:pt x="689584" y="1493749"/>
                  <a:pt x="685847" y="1491201"/>
                  <a:pt x="685507" y="1481859"/>
                </a:cubicBezTo>
                <a:cubicBezTo>
                  <a:pt x="684828" y="1460287"/>
                  <a:pt x="683979" y="1438885"/>
                  <a:pt x="683299" y="1417313"/>
                </a:cubicBezTo>
                <a:cubicBezTo>
                  <a:pt x="683129" y="1410688"/>
                  <a:pt x="686526" y="1405932"/>
                  <a:pt x="692302" y="1403214"/>
                </a:cubicBezTo>
                <a:cubicBezTo>
                  <a:pt x="697397" y="1400836"/>
                  <a:pt x="703003" y="1399817"/>
                  <a:pt x="708608" y="1399138"/>
                </a:cubicBezTo>
                <a:cubicBezTo>
                  <a:pt x="734087" y="1395910"/>
                  <a:pt x="759736" y="1392853"/>
                  <a:pt x="784875" y="1387417"/>
                </a:cubicBezTo>
                <a:cubicBezTo>
                  <a:pt x="802710" y="1383681"/>
                  <a:pt x="820375" y="1378755"/>
                  <a:pt x="833794" y="1365675"/>
                </a:cubicBezTo>
                <a:cubicBezTo>
                  <a:pt x="864369" y="1335780"/>
                  <a:pt x="892565" y="1303507"/>
                  <a:pt x="910231" y="1264100"/>
                </a:cubicBezTo>
                <a:cubicBezTo>
                  <a:pt x="921441" y="1239300"/>
                  <a:pt x="934011" y="1214671"/>
                  <a:pt x="935540" y="1186474"/>
                </a:cubicBezTo>
                <a:cubicBezTo>
                  <a:pt x="935710" y="1183417"/>
                  <a:pt x="936219" y="1180020"/>
                  <a:pt x="939616" y="1178661"/>
                </a:cubicBezTo>
                <a:cubicBezTo>
                  <a:pt x="949468" y="1174584"/>
                  <a:pt x="955243" y="1165582"/>
                  <a:pt x="960679" y="1157768"/>
                </a:cubicBezTo>
                <a:cubicBezTo>
                  <a:pt x="971380" y="1142141"/>
                  <a:pt x="975626" y="1123966"/>
                  <a:pt x="976646" y="1104602"/>
                </a:cubicBezTo>
                <a:cubicBezTo>
                  <a:pt x="978684" y="1059590"/>
                  <a:pt x="967473" y="1016615"/>
                  <a:pt x="958301" y="973301"/>
                </a:cubicBezTo>
                <a:cubicBezTo>
                  <a:pt x="957451" y="969564"/>
                  <a:pt x="954904" y="965318"/>
                  <a:pt x="956942" y="961751"/>
                </a:cubicBezTo>
                <a:cubicBezTo>
                  <a:pt x="961698" y="953767"/>
                  <a:pt x="959150" y="945784"/>
                  <a:pt x="957451" y="937970"/>
                </a:cubicBezTo>
                <a:cubicBezTo>
                  <a:pt x="954904" y="925571"/>
                  <a:pt x="953545" y="913511"/>
                  <a:pt x="957961" y="901281"/>
                </a:cubicBezTo>
                <a:cubicBezTo>
                  <a:pt x="959150" y="897884"/>
                  <a:pt x="958980" y="894656"/>
                  <a:pt x="957621" y="891259"/>
                </a:cubicBezTo>
                <a:cubicBezTo>
                  <a:pt x="953884" y="881407"/>
                  <a:pt x="954054" y="871046"/>
                  <a:pt x="957112" y="861364"/>
                </a:cubicBezTo>
                <a:cubicBezTo>
                  <a:pt x="961868" y="845567"/>
                  <a:pt x="962547" y="829770"/>
                  <a:pt x="959829" y="813804"/>
                </a:cubicBezTo>
                <a:cubicBezTo>
                  <a:pt x="958980" y="809047"/>
                  <a:pt x="959660" y="804971"/>
                  <a:pt x="962547" y="801064"/>
                </a:cubicBezTo>
                <a:cubicBezTo>
                  <a:pt x="971210" y="789174"/>
                  <a:pt x="967813" y="780171"/>
                  <a:pt x="953205" y="776435"/>
                </a:cubicBezTo>
                <a:cubicBezTo>
                  <a:pt x="950487" y="775755"/>
                  <a:pt x="947600" y="775246"/>
                  <a:pt x="944882" y="774566"/>
                </a:cubicBezTo>
                <a:cubicBezTo>
                  <a:pt x="930953" y="770999"/>
                  <a:pt x="930614" y="770489"/>
                  <a:pt x="930784" y="756561"/>
                </a:cubicBezTo>
                <a:cubicBezTo>
                  <a:pt x="930784" y="752315"/>
                  <a:pt x="931293" y="748068"/>
                  <a:pt x="931463" y="743822"/>
                </a:cubicBezTo>
                <a:cubicBezTo>
                  <a:pt x="932992" y="712398"/>
                  <a:pt x="939786" y="681483"/>
                  <a:pt x="939107" y="650059"/>
                </a:cubicBezTo>
                <a:cubicBezTo>
                  <a:pt x="938767" y="637490"/>
                  <a:pt x="928406" y="630526"/>
                  <a:pt x="916685" y="635112"/>
                </a:cubicBezTo>
                <a:cubicBezTo>
                  <a:pt x="902587" y="640547"/>
                  <a:pt x="901228" y="639698"/>
                  <a:pt x="902077" y="624581"/>
                </a:cubicBezTo>
                <a:cubicBezTo>
                  <a:pt x="902077" y="623392"/>
                  <a:pt x="902247" y="622372"/>
                  <a:pt x="902417" y="621183"/>
                </a:cubicBezTo>
                <a:cubicBezTo>
                  <a:pt x="908702" y="596044"/>
                  <a:pt x="906154" y="570565"/>
                  <a:pt x="907173" y="545087"/>
                </a:cubicBezTo>
                <a:cubicBezTo>
                  <a:pt x="908022" y="521816"/>
                  <a:pt x="906324" y="499395"/>
                  <a:pt x="896132" y="478162"/>
                </a:cubicBezTo>
                <a:cubicBezTo>
                  <a:pt x="893584" y="472896"/>
                  <a:pt x="890697" y="467631"/>
                  <a:pt x="888489" y="462195"/>
                </a:cubicBezTo>
                <a:cubicBezTo>
                  <a:pt x="886620" y="457779"/>
                  <a:pt x="884412" y="452344"/>
                  <a:pt x="887300" y="448267"/>
                </a:cubicBezTo>
                <a:cubicBezTo>
                  <a:pt x="892396" y="441303"/>
                  <a:pt x="891376" y="433829"/>
                  <a:pt x="891376" y="426355"/>
                </a:cubicBezTo>
                <a:cubicBezTo>
                  <a:pt x="891376" y="415484"/>
                  <a:pt x="898850" y="411238"/>
                  <a:pt x="908702" y="416333"/>
                </a:cubicBezTo>
                <a:cubicBezTo>
                  <a:pt x="911759" y="417862"/>
                  <a:pt x="914817" y="420240"/>
                  <a:pt x="919233" y="418881"/>
                </a:cubicBezTo>
                <a:cubicBezTo>
                  <a:pt x="916515" y="411747"/>
                  <a:pt x="910401" y="405462"/>
                  <a:pt x="913798" y="397819"/>
                </a:cubicBezTo>
                <a:cubicBezTo>
                  <a:pt x="919233" y="385759"/>
                  <a:pt x="916855" y="373359"/>
                  <a:pt x="915836" y="361129"/>
                </a:cubicBezTo>
                <a:cubicBezTo>
                  <a:pt x="915326" y="354165"/>
                  <a:pt x="912779" y="346861"/>
                  <a:pt x="915157" y="340067"/>
                </a:cubicBezTo>
                <a:cubicBezTo>
                  <a:pt x="922460" y="318834"/>
                  <a:pt x="918724" y="294545"/>
                  <a:pt x="933501" y="275520"/>
                </a:cubicBezTo>
                <a:cubicBezTo>
                  <a:pt x="933841" y="258704"/>
                  <a:pt x="943693" y="243417"/>
                  <a:pt x="941315" y="225922"/>
                </a:cubicBezTo>
                <a:cubicBezTo>
                  <a:pt x="940296" y="218108"/>
                  <a:pt x="940805" y="210125"/>
                  <a:pt x="940635" y="202141"/>
                </a:cubicBezTo>
                <a:cubicBezTo>
                  <a:pt x="940466" y="188213"/>
                  <a:pt x="939616" y="173945"/>
                  <a:pt x="934521" y="161205"/>
                </a:cubicBezTo>
                <a:cubicBezTo>
                  <a:pt x="929765" y="148806"/>
                  <a:pt x="933162" y="133348"/>
                  <a:pt x="920592" y="124006"/>
                </a:cubicBezTo>
                <a:cubicBezTo>
                  <a:pt x="914307" y="119250"/>
                  <a:pt x="917704" y="111437"/>
                  <a:pt x="914477" y="105661"/>
                </a:cubicBezTo>
                <a:cubicBezTo>
                  <a:pt x="907683" y="93262"/>
                  <a:pt x="900379" y="80692"/>
                  <a:pt x="893415" y="67783"/>
                </a:cubicBezTo>
                <a:cubicBezTo>
                  <a:pt x="871673" y="27696"/>
                  <a:pt x="841098" y="1028"/>
                  <a:pt x="792858" y="9"/>
                </a:cubicBezTo>
                <a:cubicBezTo>
                  <a:pt x="784535" y="-161"/>
                  <a:pt x="778420" y="2047"/>
                  <a:pt x="773834" y="8332"/>
                </a:cubicBezTo>
                <a:cubicBezTo>
                  <a:pt x="769078" y="14957"/>
                  <a:pt x="764322" y="21751"/>
                  <a:pt x="760415" y="28885"/>
                </a:cubicBezTo>
                <a:cubicBezTo>
                  <a:pt x="755659" y="37718"/>
                  <a:pt x="750393" y="40266"/>
                  <a:pt x="741221" y="35849"/>
                </a:cubicBezTo>
                <a:cubicBezTo>
                  <a:pt x="735786" y="33132"/>
                  <a:pt x="730010" y="32112"/>
                  <a:pt x="724235" y="30923"/>
                </a:cubicBezTo>
                <a:cubicBezTo>
                  <a:pt x="701814" y="26677"/>
                  <a:pt x="679053" y="25828"/>
                  <a:pt x="656801" y="30074"/>
                </a:cubicBezTo>
                <a:cubicBezTo>
                  <a:pt x="628435" y="35510"/>
                  <a:pt x="605674" y="52156"/>
                  <a:pt x="585630" y="72029"/>
                </a:cubicBezTo>
                <a:cubicBezTo>
                  <a:pt x="576628" y="81032"/>
                  <a:pt x="569833" y="91903"/>
                  <a:pt x="566946" y="104812"/>
                </a:cubicBezTo>
                <a:cubicBezTo>
                  <a:pt x="560831" y="132669"/>
                  <a:pt x="561171" y="161035"/>
                  <a:pt x="560491" y="189232"/>
                </a:cubicBezTo>
                <a:cubicBezTo>
                  <a:pt x="560321" y="195347"/>
                  <a:pt x="560831" y="200952"/>
                  <a:pt x="563209" y="206558"/>
                </a:cubicBezTo>
                <a:cubicBezTo>
                  <a:pt x="570853" y="224223"/>
                  <a:pt x="569324" y="241888"/>
                  <a:pt x="563379" y="259554"/>
                </a:cubicBezTo>
                <a:cubicBezTo>
                  <a:pt x="561510" y="264989"/>
                  <a:pt x="561680" y="270764"/>
                  <a:pt x="561340" y="276370"/>
                </a:cubicBezTo>
                <a:cubicBezTo>
                  <a:pt x="560831" y="283334"/>
                  <a:pt x="563039" y="287750"/>
                  <a:pt x="570853" y="288260"/>
                </a:cubicBezTo>
                <a:cubicBezTo>
                  <a:pt x="580534" y="288939"/>
                  <a:pt x="584951" y="294205"/>
                  <a:pt x="584781" y="303887"/>
                </a:cubicBezTo>
                <a:cubicBezTo>
                  <a:pt x="584781" y="307624"/>
                  <a:pt x="585970" y="311021"/>
                  <a:pt x="590386" y="312380"/>
                </a:cubicBezTo>
                <a:cubicBezTo>
                  <a:pt x="604654" y="317136"/>
                  <a:pt x="606353" y="320533"/>
                  <a:pt x="601937" y="335311"/>
                </a:cubicBezTo>
                <a:cubicBezTo>
                  <a:pt x="601087" y="338198"/>
                  <a:pt x="600918" y="339897"/>
                  <a:pt x="603635" y="341595"/>
                </a:cubicBezTo>
                <a:cubicBezTo>
                  <a:pt x="610599" y="345842"/>
                  <a:pt x="613827" y="352466"/>
                  <a:pt x="616205" y="359940"/>
                </a:cubicBezTo>
                <a:cubicBezTo>
                  <a:pt x="619772" y="370981"/>
                  <a:pt x="626227" y="375397"/>
                  <a:pt x="637947" y="374888"/>
                </a:cubicBezTo>
                <a:cubicBezTo>
                  <a:pt x="645590" y="374548"/>
                  <a:pt x="653234" y="373869"/>
                  <a:pt x="660708" y="372510"/>
                </a:cubicBezTo>
                <a:cubicBezTo>
                  <a:pt x="671239" y="370641"/>
                  <a:pt x="679222" y="374208"/>
                  <a:pt x="685168" y="382362"/>
                </a:cubicBezTo>
                <a:cubicBezTo>
                  <a:pt x="689924" y="388646"/>
                  <a:pt x="694000" y="395441"/>
                  <a:pt x="698247" y="402065"/>
                </a:cubicBezTo>
                <a:cubicBezTo>
                  <a:pt x="705381" y="413106"/>
                  <a:pt x="705041" y="414975"/>
                  <a:pt x="694680" y="422788"/>
                </a:cubicBezTo>
                <a:cubicBezTo>
                  <a:pt x="693321" y="423807"/>
                  <a:pt x="691962" y="424826"/>
                  <a:pt x="690603" y="425846"/>
                </a:cubicBezTo>
                <a:cubicBezTo>
                  <a:pt x="675995" y="436547"/>
                  <a:pt x="664954" y="450305"/>
                  <a:pt x="656971" y="466442"/>
                </a:cubicBezTo>
                <a:cubicBezTo>
                  <a:pt x="651196" y="478162"/>
                  <a:pt x="649327" y="492091"/>
                  <a:pt x="637607" y="500414"/>
                </a:cubicBezTo>
                <a:cubicBezTo>
                  <a:pt x="635399" y="501942"/>
                  <a:pt x="635908" y="505000"/>
                  <a:pt x="635229" y="507378"/>
                </a:cubicBezTo>
                <a:cubicBezTo>
                  <a:pt x="632851" y="516890"/>
                  <a:pt x="633021" y="527251"/>
                  <a:pt x="628605" y="536084"/>
                </a:cubicBezTo>
                <a:cubicBezTo>
                  <a:pt x="619942" y="553919"/>
                  <a:pt x="611449" y="571754"/>
                  <a:pt x="601597" y="588910"/>
                </a:cubicBezTo>
                <a:cubicBezTo>
                  <a:pt x="587499" y="613200"/>
                  <a:pt x="576798" y="638169"/>
                  <a:pt x="576118" y="666876"/>
                </a:cubicBezTo>
                <a:cubicBezTo>
                  <a:pt x="575778" y="681993"/>
                  <a:pt x="568474" y="695752"/>
                  <a:pt x="566776" y="710699"/>
                </a:cubicBezTo>
                <a:cubicBezTo>
                  <a:pt x="563209" y="740424"/>
                  <a:pt x="558453" y="769980"/>
                  <a:pt x="552847" y="799535"/>
                </a:cubicBezTo>
                <a:cubicBezTo>
                  <a:pt x="551998" y="804291"/>
                  <a:pt x="550300" y="808878"/>
                  <a:pt x="547582" y="812784"/>
                </a:cubicBezTo>
                <a:cubicBezTo>
                  <a:pt x="543505" y="818390"/>
                  <a:pt x="539768" y="819579"/>
                  <a:pt x="532804" y="815332"/>
                </a:cubicBezTo>
                <a:cubicBezTo>
                  <a:pt x="517177" y="805990"/>
                  <a:pt x="505457" y="802253"/>
                  <a:pt x="491189" y="818220"/>
                </a:cubicBezTo>
                <a:cubicBezTo>
                  <a:pt x="482866" y="827392"/>
                  <a:pt x="472334" y="835545"/>
                  <a:pt x="458406" y="835885"/>
                </a:cubicBezTo>
                <a:cubicBezTo>
                  <a:pt x="440571" y="836395"/>
                  <a:pt x="425114" y="844038"/>
                  <a:pt x="411015" y="853720"/>
                </a:cubicBezTo>
                <a:cubicBezTo>
                  <a:pt x="404391" y="858307"/>
                  <a:pt x="400654" y="861024"/>
                  <a:pt x="394199" y="854400"/>
                </a:cubicBezTo>
                <a:cubicBezTo>
                  <a:pt x="388424" y="848625"/>
                  <a:pt x="379761" y="850153"/>
                  <a:pt x="375345" y="856948"/>
                </a:cubicBezTo>
                <a:cubicBezTo>
                  <a:pt x="372967" y="860854"/>
                  <a:pt x="370249" y="861874"/>
                  <a:pt x="367361" y="858646"/>
                </a:cubicBezTo>
                <a:cubicBezTo>
                  <a:pt x="362945" y="853550"/>
                  <a:pt x="359208" y="855759"/>
                  <a:pt x="355471" y="859156"/>
                </a:cubicBezTo>
                <a:cubicBezTo>
                  <a:pt x="352414" y="861704"/>
                  <a:pt x="349526" y="864421"/>
                  <a:pt x="346469" y="866800"/>
                </a:cubicBezTo>
                <a:cubicBezTo>
                  <a:pt x="337806" y="873934"/>
                  <a:pt x="329143" y="882427"/>
                  <a:pt x="318102" y="884125"/>
                </a:cubicBezTo>
                <a:cubicBezTo>
                  <a:pt x="303664" y="886333"/>
                  <a:pt x="289566" y="890240"/>
                  <a:pt x="274788" y="891259"/>
                </a:cubicBezTo>
                <a:cubicBezTo>
                  <a:pt x="256444" y="892618"/>
                  <a:pt x="237929" y="891599"/>
                  <a:pt x="219754" y="894487"/>
                </a:cubicBezTo>
                <a:cubicBezTo>
                  <a:pt x="214998" y="895166"/>
                  <a:pt x="213469" y="893128"/>
                  <a:pt x="211771" y="889391"/>
                </a:cubicBezTo>
                <a:cubicBezTo>
                  <a:pt x="203617" y="870706"/>
                  <a:pt x="195124" y="852192"/>
                  <a:pt x="186801" y="833677"/>
                </a:cubicBezTo>
                <a:cubicBezTo>
                  <a:pt x="153509" y="759449"/>
                  <a:pt x="120047" y="685220"/>
                  <a:pt x="87094" y="610992"/>
                </a:cubicBezTo>
                <a:cubicBezTo>
                  <a:pt x="84207" y="604707"/>
                  <a:pt x="81998" y="604367"/>
                  <a:pt x="76393" y="607255"/>
                </a:cubicBezTo>
                <a:cubicBezTo>
                  <a:pt x="52783" y="619485"/>
                  <a:pt x="29172" y="631545"/>
                  <a:pt x="5222" y="643095"/>
                </a:cubicBezTo>
                <a:cubicBezTo>
                  <a:pt x="-1063" y="646153"/>
                  <a:pt x="-893" y="648701"/>
                  <a:pt x="1655" y="654306"/>
                </a:cubicBezTo>
                <a:cubicBezTo>
                  <a:pt x="13036" y="678596"/>
                  <a:pt x="23907" y="703225"/>
                  <a:pt x="35117" y="727515"/>
                </a:cubicBezTo>
                <a:cubicBezTo>
                  <a:pt x="71807" y="807689"/>
                  <a:pt x="107477" y="888202"/>
                  <a:pt x="141789" y="969394"/>
                </a:cubicBezTo>
                <a:cubicBezTo>
                  <a:pt x="145696" y="978567"/>
                  <a:pt x="147904" y="986890"/>
                  <a:pt x="138561" y="994194"/>
                </a:cubicBezTo>
                <a:cubicBezTo>
                  <a:pt x="136863" y="995553"/>
                  <a:pt x="135674" y="997931"/>
                  <a:pt x="135334" y="999969"/>
                </a:cubicBezTo>
                <a:cubicBezTo>
                  <a:pt x="133975" y="1006254"/>
                  <a:pt x="129729" y="1009991"/>
                  <a:pt x="125143" y="1013897"/>
                </a:cubicBezTo>
                <a:cubicBezTo>
                  <a:pt x="107138" y="1029524"/>
                  <a:pt x="94568" y="1047529"/>
                  <a:pt x="96436" y="1073178"/>
                </a:cubicBezTo>
                <a:cubicBezTo>
                  <a:pt x="97456" y="1088466"/>
                  <a:pt x="96776" y="1103753"/>
                  <a:pt x="96946" y="1119040"/>
                </a:cubicBezTo>
                <a:cubicBezTo>
                  <a:pt x="96946" y="1122437"/>
                  <a:pt x="97286" y="1125835"/>
                  <a:pt x="98305" y="1129062"/>
                </a:cubicBezTo>
                <a:cubicBezTo>
                  <a:pt x="102381" y="1142141"/>
                  <a:pt x="104760" y="1155390"/>
                  <a:pt x="105779" y="1168979"/>
                </a:cubicBezTo>
                <a:cubicBezTo>
                  <a:pt x="108157" y="1200063"/>
                  <a:pt x="112063" y="1230977"/>
                  <a:pt x="120726" y="1260872"/>
                </a:cubicBezTo>
                <a:cubicBezTo>
                  <a:pt x="132277" y="1300959"/>
                  <a:pt x="144676" y="1340876"/>
                  <a:pt x="157076" y="1380793"/>
                </a:cubicBezTo>
                <a:cubicBezTo>
                  <a:pt x="163021" y="1399987"/>
                  <a:pt x="167268" y="1419521"/>
                  <a:pt x="171514" y="1439224"/>
                </a:cubicBezTo>
                <a:cubicBezTo>
                  <a:pt x="176610" y="1461985"/>
                  <a:pt x="176270" y="1483727"/>
                  <a:pt x="162512" y="1504110"/>
                </a:cubicBezTo>
                <a:cubicBezTo>
                  <a:pt x="154019" y="1516680"/>
                  <a:pt x="147394" y="1530609"/>
                  <a:pt x="140430" y="1544197"/>
                </a:cubicBezTo>
                <a:cubicBezTo>
                  <a:pt x="136693" y="1551501"/>
                  <a:pt x="131597" y="1556257"/>
                  <a:pt x="123274" y="1557786"/>
                </a:cubicBezTo>
                <a:cubicBezTo>
                  <a:pt x="113592" y="1559485"/>
                  <a:pt x="103910" y="1561693"/>
                  <a:pt x="94228" y="1563731"/>
                </a:cubicBezTo>
                <a:cubicBezTo>
                  <a:pt x="90661" y="1564580"/>
                  <a:pt x="87604" y="1565599"/>
                  <a:pt x="85226" y="1569167"/>
                </a:cubicBezTo>
                <a:cubicBezTo>
                  <a:pt x="78092" y="1579698"/>
                  <a:pt x="70108" y="1589550"/>
                  <a:pt x="59917" y="1597533"/>
                </a:cubicBezTo>
                <a:cubicBezTo>
                  <a:pt x="47007" y="1607724"/>
                  <a:pt x="44120" y="1620974"/>
                  <a:pt x="47347" y="1636940"/>
                </a:cubicBezTo>
                <a:cubicBezTo>
                  <a:pt x="51424" y="1656984"/>
                  <a:pt x="66202" y="1666156"/>
                  <a:pt x="82848" y="1670233"/>
                </a:cubicBezTo>
                <a:cubicBezTo>
                  <a:pt x="110874" y="1677197"/>
                  <a:pt x="139750" y="1680764"/>
                  <a:pt x="168626" y="1675668"/>
                </a:cubicBezTo>
                <a:cubicBezTo>
                  <a:pt x="197333" y="1670572"/>
                  <a:pt x="219754" y="1658003"/>
                  <a:pt x="225699" y="1626239"/>
                </a:cubicBezTo>
                <a:cubicBezTo>
                  <a:pt x="227398" y="1616897"/>
                  <a:pt x="233343" y="1609763"/>
                  <a:pt x="241496" y="1605007"/>
                </a:cubicBezTo>
                <a:cubicBezTo>
                  <a:pt x="251687" y="1599062"/>
                  <a:pt x="262389" y="1593626"/>
                  <a:pt x="272750" y="1588021"/>
                </a:cubicBezTo>
                <a:cubicBezTo>
                  <a:pt x="280733" y="1583774"/>
                  <a:pt x="282092" y="1584284"/>
                  <a:pt x="282092" y="1593966"/>
                </a:cubicBezTo>
                <a:cubicBezTo>
                  <a:pt x="282262" y="1610272"/>
                  <a:pt x="283621" y="1626749"/>
                  <a:pt x="279884" y="1643055"/>
                </a:cubicBezTo>
                <a:cubicBezTo>
                  <a:pt x="278355" y="1649340"/>
                  <a:pt x="284300" y="1652397"/>
                  <a:pt x="287698" y="1653417"/>
                </a:cubicBezTo>
                <a:cubicBezTo>
                  <a:pt x="292114" y="1654606"/>
                  <a:pt x="290925" y="1648830"/>
                  <a:pt x="291095" y="1645943"/>
                </a:cubicBezTo>
                <a:cubicBezTo>
                  <a:pt x="291944" y="1632184"/>
                  <a:pt x="292284" y="1618256"/>
                  <a:pt x="292963" y="1604327"/>
                </a:cubicBezTo>
                <a:cubicBezTo>
                  <a:pt x="293473" y="1595834"/>
                  <a:pt x="293813" y="1587511"/>
                  <a:pt x="295681" y="1579188"/>
                </a:cubicBezTo>
                <a:cubicBezTo>
                  <a:pt x="298229" y="1567638"/>
                  <a:pt x="305363" y="1558805"/>
                  <a:pt x="311648" y="1549633"/>
                </a:cubicBezTo>
                <a:cubicBezTo>
                  <a:pt x="318612" y="1539441"/>
                  <a:pt x="322349" y="1529250"/>
                  <a:pt x="316234" y="1517190"/>
                </a:cubicBezTo>
                <a:cubicBezTo>
                  <a:pt x="314535" y="1513962"/>
                  <a:pt x="315045" y="1510395"/>
                  <a:pt x="316743" y="1507338"/>
                </a:cubicBezTo>
                <a:cubicBezTo>
                  <a:pt x="323028" y="1495618"/>
                  <a:pt x="319631" y="1484916"/>
                  <a:pt x="313686" y="1474385"/>
                </a:cubicBezTo>
                <a:cubicBezTo>
                  <a:pt x="308760" y="1465553"/>
                  <a:pt x="300947" y="1459268"/>
                  <a:pt x="294662" y="1451794"/>
                </a:cubicBezTo>
                <a:cubicBezTo>
                  <a:pt x="290755" y="1447378"/>
                  <a:pt x="287528" y="1444490"/>
                  <a:pt x="281073" y="1446189"/>
                </a:cubicBezTo>
                <a:cubicBezTo>
                  <a:pt x="276317" y="1447378"/>
                  <a:pt x="272920" y="1444830"/>
                  <a:pt x="272071" y="1439734"/>
                </a:cubicBezTo>
                <a:cubicBezTo>
                  <a:pt x="271391" y="1436167"/>
                  <a:pt x="270882" y="1432430"/>
                  <a:pt x="270542" y="1428863"/>
                </a:cubicBezTo>
                <a:cubicBezTo>
                  <a:pt x="266975" y="1386738"/>
                  <a:pt x="275298" y="1345292"/>
                  <a:pt x="278355" y="1303677"/>
                </a:cubicBezTo>
                <a:cubicBezTo>
                  <a:pt x="280564" y="1273272"/>
                  <a:pt x="285829" y="1243037"/>
                  <a:pt x="285659" y="1212293"/>
                </a:cubicBezTo>
                <a:cubicBezTo>
                  <a:pt x="285659" y="1202101"/>
                  <a:pt x="285150" y="1191230"/>
                  <a:pt x="280564" y="1182398"/>
                </a:cubicBezTo>
                <a:cubicBezTo>
                  <a:pt x="274958" y="1171527"/>
                  <a:pt x="273769" y="1159806"/>
                  <a:pt x="269862" y="1148596"/>
                </a:cubicBezTo>
                <a:cubicBezTo>
                  <a:pt x="267315" y="1141292"/>
                  <a:pt x="270372" y="1137725"/>
                  <a:pt x="278016" y="1137725"/>
                </a:cubicBezTo>
                <a:cubicBezTo>
                  <a:pt x="289906" y="1137555"/>
                  <a:pt x="301796" y="1138404"/>
                  <a:pt x="313686" y="1138234"/>
                </a:cubicBezTo>
                <a:cubicBezTo>
                  <a:pt x="321160" y="1138064"/>
                  <a:pt x="324217" y="1140952"/>
                  <a:pt x="323708" y="1148596"/>
                </a:cubicBezTo>
                <a:cubicBezTo>
                  <a:pt x="323198" y="1159636"/>
                  <a:pt x="328803" y="1167280"/>
                  <a:pt x="337296" y="1174414"/>
                </a:cubicBezTo>
                <a:cubicBezTo>
                  <a:pt x="351055" y="1185625"/>
                  <a:pt x="368041" y="1187154"/>
                  <a:pt x="383668" y="1187663"/>
                </a:cubicBezTo>
                <a:cubicBezTo>
                  <a:pt x="424944" y="1189362"/>
                  <a:pt x="466049" y="1193269"/>
                  <a:pt x="507325" y="1194797"/>
                </a:cubicBezTo>
                <a:cubicBezTo>
                  <a:pt x="514120" y="1194967"/>
                  <a:pt x="517007" y="1197345"/>
                  <a:pt x="517007" y="1204309"/>
                </a:cubicBezTo>
                <a:cubicBezTo>
                  <a:pt x="516837" y="1234884"/>
                  <a:pt x="513100" y="1265289"/>
                  <a:pt x="509194" y="1295524"/>
                </a:cubicBezTo>
                <a:cubicBezTo>
                  <a:pt x="504947" y="1328986"/>
                  <a:pt x="502229" y="1362448"/>
                  <a:pt x="499851" y="1395910"/>
                </a:cubicBezTo>
                <a:cubicBezTo>
                  <a:pt x="499512" y="1401176"/>
                  <a:pt x="501210" y="1403724"/>
                  <a:pt x="506816" y="1404064"/>
                </a:cubicBezTo>
                <a:cubicBezTo>
                  <a:pt x="535522" y="1405592"/>
                  <a:pt x="564228" y="1410688"/>
                  <a:pt x="593104" y="1408140"/>
                </a:cubicBezTo>
                <a:cubicBezTo>
                  <a:pt x="597520" y="1407801"/>
                  <a:pt x="602107" y="1407970"/>
                  <a:pt x="606693" y="1407970"/>
                </a:cubicBezTo>
                <a:cubicBezTo>
                  <a:pt x="612128" y="1407970"/>
                  <a:pt x="615016" y="1410348"/>
                  <a:pt x="615016" y="1416293"/>
                </a:cubicBezTo>
                <a:cubicBezTo>
                  <a:pt x="614676" y="1439564"/>
                  <a:pt x="614506" y="1462665"/>
                  <a:pt x="614167" y="1485936"/>
                </a:cubicBezTo>
                <a:cubicBezTo>
                  <a:pt x="614167" y="1488484"/>
                  <a:pt x="614336" y="1491201"/>
                  <a:pt x="610430" y="1490861"/>
                </a:cubicBezTo>
                <a:cubicBezTo>
                  <a:pt x="593953" y="1489672"/>
                  <a:pt x="577137" y="1491541"/>
                  <a:pt x="560831" y="1486105"/>
                </a:cubicBezTo>
                <a:cubicBezTo>
                  <a:pt x="524991" y="1474046"/>
                  <a:pt x="488980" y="1462325"/>
                  <a:pt x="452801" y="1450945"/>
                </a:cubicBezTo>
                <a:cubicBezTo>
                  <a:pt x="438363" y="1446358"/>
                  <a:pt x="436154" y="1447717"/>
                  <a:pt x="429870" y="1458928"/>
                </a:cubicBezTo>
                <a:cubicBezTo>
                  <a:pt x="428341" y="1461646"/>
                  <a:pt x="428341" y="1464194"/>
                  <a:pt x="428341" y="1467081"/>
                </a:cubicBezTo>
                <a:cubicBezTo>
                  <a:pt x="428341" y="1479821"/>
                  <a:pt x="428511" y="1492560"/>
                  <a:pt x="428171" y="1505300"/>
                </a:cubicBezTo>
                <a:cubicBezTo>
                  <a:pt x="428001" y="1512264"/>
                  <a:pt x="428341" y="1518718"/>
                  <a:pt x="434626" y="1523474"/>
                </a:cubicBezTo>
                <a:cubicBezTo>
                  <a:pt x="437004" y="1525343"/>
                  <a:pt x="439042" y="1528570"/>
                  <a:pt x="438193" y="1531628"/>
                </a:cubicBezTo>
                <a:cubicBezTo>
                  <a:pt x="435645" y="1541479"/>
                  <a:pt x="440571" y="1547085"/>
                  <a:pt x="448214" y="1551671"/>
                </a:cubicBezTo>
                <a:cubicBezTo>
                  <a:pt x="450592" y="1553030"/>
                  <a:pt x="451951" y="1555238"/>
                  <a:pt x="451611" y="1557956"/>
                </a:cubicBezTo>
                <a:cubicBezTo>
                  <a:pt x="451272" y="1560843"/>
                  <a:pt x="448554" y="1560843"/>
                  <a:pt x="446346" y="1561523"/>
                </a:cubicBezTo>
                <a:cubicBezTo>
                  <a:pt x="414582" y="1569846"/>
                  <a:pt x="382988" y="1578679"/>
                  <a:pt x="350715" y="1584454"/>
                </a:cubicBezTo>
                <a:cubicBezTo>
                  <a:pt x="336277" y="1587002"/>
                  <a:pt x="327954" y="1598722"/>
                  <a:pt x="327954" y="1610782"/>
                </a:cubicBezTo>
                <a:cubicBezTo>
                  <a:pt x="327954" y="1623861"/>
                  <a:pt x="327784" y="1636770"/>
                  <a:pt x="327954" y="1649850"/>
                </a:cubicBezTo>
                <a:cubicBezTo>
                  <a:pt x="327954" y="1656984"/>
                  <a:pt x="330332" y="1662929"/>
                  <a:pt x="335428" y="1668194"/>
                </a:cubicBezTo>
                <a:cubicBezTo>
                  <a:pt x="340863" y="1673800"/>
                  <a:pt x="346639" y="1679575"/>
                  <a:pt x="346809" y="1688407"/>
                </a:cubicBezTo>
                <a:cubicBezTo>
                  <a:pt x="346809" y="1691125"/>
                  <a:pt x="349866" y="1692314"/>
                  <a:pt x="351904" y="1693673"/>
                </a:cubicBezTo>
                <a:cubicBezTo>
                  <a:pt x="363285" y="1701317"/>
                  <a:pt x="383498" y="1698259"/>
                  <a:pt x="395558" y="1687219"/>
                </a:cubicBezTo>
                <a:cubicBezTo>
                  <a:pt x="405919" y="1677706"/>
                  <a:pt x="408637" y="1664627"/>
                  <a:pt x="410166" y="1651888"/>
                </a:cubicBezTo>
                <a:cubicBezTo>
                  <a:pt x="411015" y="1643905"/>
                  <a:pt x="405070" y="1637450"/>
                  <a:pt x="398615" y="1632354"/>
                </a:cubicBezTo>
                <a:cubicBezTo>
                  <a:pt x="395728" y="1630146"/>
                  <a:pt x="394539" y="1626919"/>
                  <a:pt x="395388" y="1623182"/>
                </a:cubicBezTo>
                <a:cubicBezTo>
                  <a:pt x="396407" y="1619105"/>
                  <a:pt x="400314" y="1619785"/>
                  <a:pt x="403032" y="1619445"/>
                </a:cubicBezTo>
                <a:cubicBezTo>
                  <a:pt x="435645" y="1614349"/>
                  <a:pt x="468597" y="1611971"/>
                  <a:pt x="500701" y="1603478"/>
                </a:cubicBezTo>
                <a:cubicBezTo>
                  <a:pt x="522103" y="1597703"/>
                  <a:pt x="544694" y="1595665"/>
                  <a:pt x="566606" y="1591928"/>
                </a:cubicBezTo>
                <a:cubicBezTo>
                  <a:pt x="583082" y="1589210"/>
                  <a:pt x="599389" y="1584963"/>
                  <a:pt x="616205" y="1587341"/>
                </a:cubicBezTo>
                <a:cubicBezTo>
                  <a:pt x="626736" y="1588870"/>
                  <a:pt x="634719" y="1592947"/>
                  <a:pt x="638626" y="1604667"/>
                </a:cubicBezTo>
                <a:cubicBezTo>
                  <a:pt x="647629" y="1630655"/>
                  <a:pt x="655952" y="1656984"/>
                  <a:pt x="663935" y="1683312"/>
                </a:cubicBezTo>
                <a:cubicBezTo>
                  <a:pt x="668861" y="1699448"/>
                  <a:pt x="672938" y="1715075"/>
                  <a:pt x="667502" y="1731891"/>
                </a:cubicBezTo>
                <a:cubicBezTo>
                  <a:pt x="664954" y="1739875"/>
                  <a:pt x="665124" y="1748707"/>
                  <a:pt x="665634" y="1757200"/>
                </a:cubicBezTo>
                <a:cubicBezTo>
                  <a:pt x="666993" y="1780471"/>
                  <a:pt x="688735" y="1802043"/>
                  <a:pt x="712345" y="1803402"/>
                </a:cubicBezTo>
                <a:cubicBezTo>
                  <a:pt x="734257" y="1804591"/>
                  <a:pt x="759905" y="1784378"/>
                  <a:pt x="763642" y="1762976"/>
                </a:cubicBezTo>
                <a:cubicBezTo>
                  <a:pt x="765001" y="1755842"/>
                  <a:pt x="763642" y="1748877"/>
                  <a:pt x="760415" y="1742423"/>
                </a:cubicBezTo>
                <a:cubicBezTo>
                  <a:pt x="753791" y="1728664"/>
                  <a:pt x="742580" y="1719152"/>
                  <a:pt x="730860" y="1710319"/>
                </a:cubicBezTo>
                <a:cubicBezTo>
                  <a:pt x="728482" y="1708451"/>
                  <a:pt x="726783" y="1707092"/>
                  <a:pt x="725934" y="1704204"/>
                </a:cubicBezTo>
                <a:cubicBezTo>
                  <a:pt x="714553" y="1668024"/>
                  <a:pt x="702663" y="1632184"/>
                  <a:pt x="695189" y="1594985"/>
                </a:cubicBezTo>
                <a:cubicBezTo>
                  <a:pt x="692811" y="1583435"/>
                  <a:pt x="694000" y="1581906"/>
                  <a:pt x="705890" y="1581736"/>
                </a:cubicBezTo>
                <a:cubicBezTo>
                  <a:pt x="707929" y="1581736"/>
                  <a:pt x="709797" y="1582076"/>
                  <a:pt x="711835" y="1582246"/>
                </a:cubicBezTo>
                <a:cubicBezTo>
                  <a:pt x="735786" y="1584793"/>
                  <a:pt x="759566" y="1587681"/>
                  <a:pt x="783516" y="1589719"/>
                </a:cubicBezTo>
                <a:cubicBezTo>
                  <a:pt x="831756" y="1593626"/>
                  <a:pt x="879996" y="1596514"/>
                  <a:pt x="928236" y="1601270"/>
                </a:cubicBezTo>
                <a:cubicBezTo>
                  <a:pt x="948449" y="1603308"/>
                  <a:pt x="948449" y="1603138"/>
                  <a:pt x="942844" y="1623182"/>
                </a:cubicBezTo>
                <a:cubicBezTo>
                  <a:pt x="941315" y="1628617"/>
                  <a:pt x="939446" y="1634732"/>
                  <a:pt x="943353" y="1639488"/>
                </a:cubicBezTo>
                <a:cubicBezTo>
                  <a:pt x="947600" y="1644754"/>
                  <a:pt x="950148" y="1650529"/>
                  <a:pt x="951506" y="1656984"/>
                </a:cubicBezTo>
                <a:cubicBezTo>
                  <a:pt x="952356" y="1661060"/>
                  <a:pt x="954734" y="1662759"/>
                  <a:pt x="958980" y="1663778"/>
                </a:cubicBezTo>
                <a:cubicBezTo>
                  <a:pt x="969002" y="1665986"/>
                  <a:pt x="979193" y="1665816"/>
                  <a:pt x="989385" y="1666496"/>
                </a:cubicBezTo>
                <a:cubicBezTo>
                  <a:pt x="996179" y="1667005"/>
                  <a:pt x="999916" y="1664118"/>
                  <a:pt x="1002974" y="1659531"/>
                </a:cubicBezTo>
                <a:cubicBezTo>
                  <a:pt x="1012656" y="1645263"/>
                  <a:pt x="1014015" y="1629297"/>
                  <a:pt x="1010278" y="1613160"/>
                </a:cubicBezTo>
                <a:close/>
                <a:moveTo>
                  <a:pt x="893245" y="959203"/>
                </a:moveTo>
                <a:cubicBezTo>
                  <a:pt x="900379" y="964808"/>
                  <a:pt x="906154" y="960732"/>
                  <a:pt x="911929" y="957674"/>
                </a:cubicBezTo>
                <a:cubicBezTo>
                  <a:pt x="921611" y="952748"/>
                  <a:pt x="921611" y="952578"/>
                  <a:pt x="923310" y="963110"/>
                </a:cubicBezTo>
                <a:cubicBezTo>
                  <a:pt x="929425" y="999459"/>
                  <a:pt x="935540" y="1035639"/>
                  <a:pt x="941655" y="1071989"/>
                </a:cubicBezTo>
                <a:cubicBezTo>
                  <a:pt x="942504" y="1076745"/>
                  <a:pt x="942674" y="1081501"/>
                  <a:pt x="943183" y="1086257"/>
                </a:cubicBezTo>
                <a:cubicBezTo>
                  <a:pt x="943013" y="1086257"/>
                  <a:pt x="942844" y="1086257"/>
                  <a:pt x="942504" y="1086257"/>
                </a:cubicBezTo>
                <a:cubicBezTo>
                  <a:pt x="942504" y="1090164"/>
                  <a:pt x="942674" y="1094241"/>
                  <a:pt x="942504" y="1098147"/>
                </a:cubicBezTo>
                <a:cubicBezTo>
                  <a:pt x="942334" y="1100865"/>
                  <a:pt x="940805" y="1103073"/>
                  <a:pt x="937748" y="1103073"/>
                </a:cubicBezTo>
                <a:cubicBezTo>
                  <a:pt x="934690" y="1103243"/>
                  <a:pt x="933501" y="1101205"/>
                  <a:pt x="932822" y="1098317"/>
                </a:cubicBezTo>
                <a:cubicBezTo>
                  <a:pt x="928066" y="1076066"/>
                  <a:pt x="919573" y="1054833"/>
                  <a:pt x="912269" y="1033261"/>
                </a:cubicBezTo>
                <a:cubicBezTo>
                  <a:pt x="905645" y="1013897"/>
                  <a:pt x="897152" y="995213"/>
                  <a:pt x="893245" y="974830"/>
                </a:cubicBezTo>
                <a:cubicBezTo>
                  <a:pt x="892565" y="970753"/>
                  <a:pt x="888828" y="967526"/>
                  <a:pt x="888998" y="962940"/>
                </a:cubicBezTo>
                <a:cubicBezTo>
                  <a:pt x="888998" y="960562"/>
                  <a:pt x="889508" y="956145"/>
                  <a:pt x="893245" y="959203"/>
                </a:cubicBezTo>
                <a:close/>
              </a:path>
            </a:pathLst>
          </a:custGeom>
          <a:solidFill>
            <a:schemeClr val="accent5"/>
          </a:solidFill>
          <a:ln w="1698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B1F10D4-A533-46B4-BC91-69D3E11039E9}"/>
              </a:ext>
            </a:extLst>
          </p:cNvPr>
          <p:cNvGrpSpPr/>
          <p:nvPr/>
        </p:nvGrpSpPr>
        <p:grpSpPr>
          <a:xfrm>
            <a:off x="192333" y="1911709"/>
            <a:ext cx="5500506" cy="4217191"/>
            <a:chOff x="-457695" y="1740862"/>
            <a:chExt cx="5615996" cy="404339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269C434-9672-4E7E-BA3D-A1A92E60826D}"/>
                </a:ext>
              </a:extLst>
            </p:cNvPr>
            <p:cNvGrpSpPr/>
            <p:nvPr/>
          </p:nvGrpSpPr>
          <p:grpSpPr>
            <a:xfrm>
              <a:off x="-457695" y="3116335"/>
              <a:ext cx="3810583" cy="1711537"/>
              <a:chOff x="1763780" y="3900033"/>
              <a:chExt cx="3843256" cy="1711537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1FEF257-2056-4F45-99A8-48AE17B991D2}"/>
                  </a:ext>
                </a:extLst>
              </p:cNvPr>
              <p:cNvSpPr txBox="1"/>
              <p:nvPr/>
            </p:nvSpPr>
            <p:spPr>
              <a:xfrm>
                <a:off x="2254894" y="4560313"/>
                <a:ext cx="2357001" cy="265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9AF82D0-F770-4928-9D2B-EEE58BD98F2B}"/>
                  </a:ext>
                </a:extLst>
              </p:cNvPr>
              <p:cNvSpPr txBox="1"/>
              <p:nvPr/>
            </p:nvSpPr>
            <p:spPr>
              <a:xfrm>
                <a:off x="1763780" y="3900033"/>
                <a:ext cx="3843256" cy="1711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altLang="ko-K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cs typeface="Arial" pitchFamily="34" charset="0"/>
                  </a:rPr>
                  <a:t>Formarea Moldovei</a:t>
                </a:r>
              </a:p>
              <a:p>
                <a:pPr lvl="0" algn="r">
                  <a:buClrTx/>
                  <a:defRPr/>
                </a:pPr>
                <a:r>
                  <a:rPr lang="ro-RO" altLang="ko-KR" sz="1000" b="1" kern="1200" dirty="0">
                    <a:solidFill>
                      <a:schemeClr val="tx1"/>
                    </a:solidFill>
                    <a:cs typeface="Arial" pitchFamily="34" charset="0"/>
                    <a:hlinkClick r:id="rId2"/>
                  </a:rPr>
                  <a:t>https://www.youtube.com/watch?v=iyamglDIpQY</a:t>
                </a:r>
                <a:endParaRPr lang="ro-RO" altLang="ko-KR" sz="1000" b="1" kern="1200" dirty="0">
                  <a:solidFill>
                    <a:schemeClr val="tx1"/>
                  </a:solidFill>
                  <a:cs typeface="Arial" pitchFamily="34" charset="0"/>
                </a:endParaRPr>
              </a:p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o-RO" altLang="ko-KR" sz="1000" b="1" kern="1200" dirty="0">
                    <a:solidFill>
                      <a:schemeClr val="tx1"/>
                    </a:solidFill>
                    <a:cs typeface="Arial" pitchFamily="34" charset="0"/>
                  </a:rPr>
                  <a:t>Formarea Țării Românești</a:t>
                </a:r>
              </a:p>
              <a:p>
                <a:pPr lvl="0" algn="r">
                  <a:buClrTx/>
                  <a:defRPr/>
                </a:pPr>
                <a:r>
                  <a:rPr lang="ro-RO" altLang="ko-KR" sz="1000" b="1" kern="1200" dirty="0">
                    <a:solidFill>
                      <a:schemeClr val="tx1"/>
                    </a:solidFill>
                    <a:cs typeface="Arial" pitchFamily="34" charset="0"/>
                    <a:hlinkClick r:id="rId3"/>
                  </a:rPr>
                  <a:t>https://www.youtube.com/watch?v=4MmnAHoaU9I&amp;t=46s</a:t>
                </a:r>
                <a:endParaRPr lang="ro-RO" altLang="ko-KR" sz="1000" b="1" kern="1200" dirty="0">
                  <a:solidFill>
                    <a:schemeClr val="tx1"/>
                  </a:solidFill>
                  <a:cs typeface="Arial" pitchFamily="34" charset="0"/>
                </a:endParaRPr>
              </a:p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altLang="ko-K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cs typeface="Arial" pitchFamily="34" charset="0"/>
                  </a:rPr>
                  <a:t>Formarea Transilvaniei</a:t>
                </a:r>
              </a:p>
              <a:p>
                <a:pPr lvl="0" algn="r">
                  <a:buClrTx/>
                  <a:defRPr/>
                </a:pPr>
                <a:r>
                  <a:rPr lang="ro-RO" altLang="ko-KR" sz="1000" b="1" kern="1200" dirty="0">
                    <a:solidFill>
                      <a:schemeClr val="tx1"/>
                    </a:solidFill>
                    <a:cs typeface="Arial" pitchFamily="34" charset="0"/>
                    <a:hlinkClick r:id="rId4"/>
                  </a:rPr>
                  <a:t>https://www.youtube.com/watch?v=8CYd3MhtIpE</a:t>
                </a:r>
                <a:endParaRPr lang="ro-RO" altLang="ko-KR" sz="1000" b="1" kern="1200" dirty="0">
                  <a:solidFill>
                    <a:schemeClr val="tx1"/>
                  </a:solidFill>
                  <a:cs typeface="Arial" pitchFamily="34" charset="0"/>
                </a:endParaRPr>
              </a:p>
              <a:p>
                <a:pPr lvl="0" algn="r">
                  <a:buClrTx/>
                  <a:defRPr/>
                </a:pPr>
                <a:r>
                  <a:rPr kumimoji="0" lang="ro-RO" altLang="ko-K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cs typeface="Arial" pitchFamily="34" charset="0"/>
                  </a:rPr>
                  <a:t>L</a:t>
                </a:r>
                <a:r>
                  <a:rPr lang="ro-RO" altLang="ko-KR" sz="1000" b="1" kern="1200" dirty="0" err="1">
                    <a:solidFill>
                      <a:schemeClr val="tx1"/>
                    </a:solidFill>
                    <a:cs typeface="Arial" pitchFamily="34" charset="0"/>
                  </a:rPr>
                  <a:t>upta</a:t>
                </a:r>
                <a:r>
                  <a:rPr lang="ro-RO" altLang="ko-KR" sz="1000" b="1" kern="1200" dirty="0">
                    <a:solidFill>
                      <a:schemeClr val="tx1"/>
                    </a:solidFill>
                    <a:cs typeface="Arial" pitchFamily="34" charset="0"/>
                  </a:rPr>
                  <a:t> antiotomană a voievozilor români</a:t>
                </a:r>
              </a:p>
              <a:p>
                <a:pPr lvl="0" algn="r">
                  <a:buClrTx/>
                  <a:defRPr/>
                </a:pPr>
                <a:r>
                  <a:rPr lang="ro-RO" altLang="ko-KR" sz="1000" b="1" kern="1200" dirty="0">
                    <a:solidFill>
                      <a:schemeClr val="tx1"/>
                    </a:solidFill>
                    <a:cs typeface="Arial" pitchFamily="34" charset="0"/>
                    <a:hlinkClick r:id="rId5"/>
                  </a:rPr>
                  <a:t>https://www.youtube.com/watch?v=WQEgf6k1PCM</a:t>
                </a:r>
                <a:endParaRPr lang="ro-RO" altLang="ko-KR" sz="1000" b="1" kern="1200" dirty="0">
                  <a:solidFill>
                    <a:schemeClr val="tx1"/>
                  </a:solidFill>
                  <a:cs typeface="Arial" pitchFamily="34" charset="0"/>
                </a:endParaRPr>
              </a:p>
              <a:p>
                <a:pPr lvl="0" algn="r">
                  <a:buClrTx/>
                  <a:defRPr/>
                </a:pPr>
                <a:r>
                  <a:rPr kumimoji="0" lang="ro-RO" altLang="ko-K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cs typeface="Arial" pitchFamily="34" charset="0"/>
                  </a:rPr>
                  <a:t>Biserica Episcopală Curtea de Argeș</a:t>
                </a:r>
              </a:p>
              <a:p>
                <a:pPr lvl="0" algn="r">
                  <a:buClrTx/>
                  <a:defRPr/>
                </a:pPr>
                <a:r>
                  <a:rPr lang="ro-RO" altLang="ko-KR" sz="1000" b="1" kern="1200" dirty="0">
                    <a:solidFill>
                      <a:schemeClr val="tx1"/>
                    </a:solidFill>
                    <a:cs typeface="Arial" pitchFamily="34" charset="0"/>
                    <a:hlinkClick r:id="rId6"/>
                  </a:rPr>
                  <a:t>https://www.youtube.com/watch?v=9BBnOygBu58</a:t>
                </a:r>
                <a:endParaRPr lang="ro-RO" altLang="ko-KR" sz="1000" b="1" kern="1200" dirty="0">
                  <a:solidFill>
                    <a:schemeClr val="tx1"/>
                  </a:solidFill>
                  <a:cs typeface="Arial" pitchFamily="34" charset="0"/>
                </a:endParaRPr>
              </a:p>
              <a:p>
                <a:pPr lvl="0" algn="r">
                  <a:buClrTx/>
                  <a:defRPr/>
                </a:pPr>
                <a:endParaRPr kumimoji="0" lang="ko-KR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744C7F3-B1B3-40A4-985C-653F845E33C7}"/>
                </a:ext>
              </a:extLst>
            </p:cNvPr>
            <p:cNvSpPr/>
            <p:nvPr/>
          </p:nvSpPr>
          <p:spPr>
            <a:xfrm>
              <a:off x="3201486" y="1740862"/>
              <a:ext cx="1288397" cy="9144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A2DFCCC-A06A-4221-A320-CCD4619380AF}"/>
                </a:ext>
              </a:extLst>
            </p:cNvPr>
            <p:cNvSpPr/>
            <p:nvPr/>
          </p:nvSpPr>
          <p:spPr>
            <a:xfrm>
              <a:off x="3252519" y="3568121"/>
              <a:ext cx="1050364" cy="9144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B75F934-5AB8-4E22-98F6-C6597A3A030A}"/>
                </a:ext>
              </a:extLst>
            </p:cNvPr>
            <p:cNvSpPr/>
            <p:nvPr/>
          </p:nvSpPr>
          <p:spPr>
            <a:xfrm>
              <a:off x="3786847" y="4869856"/>
              <a:ext cx="1257418" cy="9144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8789A50-8504-4BE7-BFFE-D0E4CB95E5E1}"/>
                </a:ext>
              </a:extLst>
            </p:cNvPr>
            <p:cNvSpPr txBox="1"/>
            <p:nvPr/>
          </p:nvSpPr>
          <p:spPr>
            <a:xfrm>
              <a:off x="3833712" y="5037821"/>
              <a:ext cx="1041304" cy="442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o-RO" altLang="ko-KR" sz="1200" b="1" kern="1200" dirty="0">
                  <a:solidFill>
                    <a:schemeClr val="tx1"/>
                  </a:solidFill>
                  <a:cs typeface="Arial" pitchFamily="34" charset="0"/>
                </a:rPr>
                <a:t>         </a:t>
              </a:r>
              <a:r>
                <a:rPr lang="ro-RO" altLang="ko-KR" sz="1200" b="1" kern="1200" dirty="0">
                  <a:solidFill>
                    <a:schemeClr val="tx1"/>
                  </a:solidFill>
                  <a:latin typeface="Arial Black" panose="020B0A04020102020204" pitchFamily="34" charset="0"/>
                  <a:cs typeface="Arial" pitchFamily="34" charset="0"/>
                </a:rPr>
                <a:t>PREZI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CDC2BEA-1BFA-4456-9C8E-7286BE188186}"/>
                </a:ext>
              </a:extLst>
            </p:cNvPr>
            <p:cNvSpPr txBox="1"/>
            <p:nvPr/>
          </p:nvSpPr>
          <p:spPr>
            <a:xfrm>
              <a:off x="3252520" y="3778871"/>
              <a:ext cx="1025211" cy="531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altLang="ko-K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itchFamily="34" charset="0"/>
                </a:rPr>
                <a:t>YOUTUBE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o-RO" altLang="ko-KR" sz="1000" b="1" i="1" kern="1200" dirty="0">
                  <a:solidFill>
                    <a:schemeClr val="tx1"/>
                  </a:solidFill>
                  <a:latin typeface="Arial Black" panose="020B0A04020102020204" pitchFamily="34" charset="0"/>
                  <a:cs typeface="Arial" pitchFamily="34" charset="0"/>
                </a:rPr>
                <a:t>Ora de istorie</a:t>
              </a:r>
              <a:endParaRPr kumimoji="0" lang="ko-KR" altLang="en-US" sz="1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19A1031-6099-4293-9EA0-909EAAFE9F9C}"/>
                </a:ext>
              </a:extLst>
            </p:cNvPr>
            <p:cNvSpPr txBox="1"/>
            <p:nvPr/>
          </p:nvSpPr>
          <p:spPr>
            <a:xfrm>
              <a:off x="3177363" y="1983017"/>
              <a:ext cx="1418052" cy="206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o-RO" altLang="ko-KR" sz="800" b="1" kern="1200" dirty="0">
                  <a:solidFill>
                    <a:schemeClr val="tx1"/>
                  </a:solidFill>
                  <a:latin typeface="Arial Black" panose="020B0A04020102020204" pitchFamily="34" charset="0"/>
                  <a:cs typeface="Arial" pitchFamily="34" charset="0"/>
                </a:rPr>
                <a:t>MANUALE DIGITALE</a:t>
              </a:r>
              <a:endParaRPr kumimoji="0" lang="ko-KR" alt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cs typeface="Arial" pitchFamily="34" charset="0"/>
              </a:endParaRP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E29F3D9-501C-464A-BC1A-979DF58D63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34514" y="2634304"/>
              <a:ext cx="623787" cy="482032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ysDot"/>
              <a:miter lim="800000"/>
              <a:tailEnd type="oval"/>
            </a:ln>
            <a:effectLst/>
          </p:spPr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75874803-8AA4-4135-8423-8BFEBB7C66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4735" y="3970707"/>
              <a:ext cx="684917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ysDot"/>
              <a:miter lim="800000"/>
              <a:tailEnd type="oval"/>
            </a:ln>
            <a:effectLst/>
          </p:spPr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BF96D60A-84DC-4B0B-A414-8AF3BA720A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51317" y="4538062"/>
              <a:ext cx="380702" cy="317092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ysDot"/>
              <a:miter lim="800000"/>
              <a:tailEnd type="oval"/>
            </a:ln>
            <a:effectLst/>
          </p:spPr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CD469DB-8C97-4A86-B5B9-C0CB8AD4AE9E}"/>
                </a:ext>
              </a:extLst>
            </p:cNvPr>
            <p:cNvSpPr txBox="1"/>
            <p:nvPr/>
          </p:nvSpPr>
          <p:spPr>
            <a:xfrm>
              <a:off x="694804" y="2084866"/>
              <a:ext cx="2336966" cy="265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FCA247E-9C86-4485-9534-5DDB51391C2E}"/>
                </a:ext>
              </a:extLst>
            </p:cNvPr>
            <p:cNvSpPr txBox="1"/>
            <p:nvPr/>
          </p:nvSpPr>
          <p:spPr>
            <a:xfrm>
              <a:off x="837887" y="5259141"/>
              <a:ext cx="2357002" cy="265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F3264B5-DAED-4EAE-917A-632A7D48844E}"/>
              </a:ext>
            </a:extLst>
          </p:cNvPr>
          <p:cNvGrpSpPr/>
          <p:nvPr/>
        </p:nvGrpSpPr>
        <p:grpSpPr>
          <a:xfrm>
            <a:off x="7433967" y="1632223"/>
            <a:ext cx="4581807" cy="4060298"/>
            <a:chOff x="6538063" y="1789205"/>
            <a:chExt cx="4877055" cy="4060298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0F1D09-662A-40AF-98C2-E5B2EEDD704E}"/>
                </a:ext>
              </a:extLst>
            </p:cNvPr>
            <p:cNvSpPr/>
            <p:nvPr/>
          </p:nvSpPr>
          <p:spPr>
            <a:xfrm>
              <a:off x="7415557" y="3522731"/>
              <a:ext cx="1186229" cy="9144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F26A399-1B58-450D-8EFF-981A91EBF253}"/>
                </a:ext>
              </a:extLst>
            </p:cNvPr>
            <p:cNvSpPr/>
            <p:nvPr/>
          </p:nvSpPr>
          <p:spPr>
            <a:xfrm>
              <a:off x="6802724" y="1789205"/>
              <a:ext cx="1371609" cy="9144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F05CE62-73C6-4557-9A7F-E0CF9132A45A}"/>
                </a:ext>
              </a:extLst>
            </p:cNvPr>
            <p:cNvSpPr txBox="1"/>
            <p:nvPr/>
          </p:nvSpPr>
          <p:spPr>
            <a:xfrm>
              <a:off x="6918521" y="1997082"/>
              <a:ext cx="11005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altLang="ko-K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itchFamily="34" charset="0"/>
                </a:rPr>
                <a:t>TEXTE </a:t>
              </a:r>
              <a:r>
                <a:rPr kumimoji="0" lang="ro-RO" altLang="ko-KR" sz="1000" b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itchFamily="34" charset="0"/>
                </a:rPr>
                <a:t>ISTORICE</a:t>
              </a:r>
              <a:endParaRPr kumimoji="0" lang="ko-KR" altLang="en-US" sz="1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945E669-9A72-47DB-AF3B-96BA4E6E98AF}"/>
                </a:ext>
              </a:extLst>
            </p:cNvPr>
            <p:cNvSpPr/>
            <p:nvPr/>
          </p:nvSpPr>
          <p:spPr>
            <a:xfrm>
              <a:off x="7241849" y="4935103"/>
              <a:ext cx="1310922" cy="9144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99F2386B-F0BE-4276-B0E9-200F516FCC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51016" y="2717795"/>
              <a:ext cx="338080" cy="648000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ysDot"/>
              <a:miter lim="800000"/>
              <a:tailEnd type="oval"/>
            </a:ln>
            <a:effectLst/>
          </p:spPr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40CA51F9-39D3-4B59-BAD4-E51DBBE2DB0F}"/>
                </a:ext>
              </a:extLst>
            </p:cNvPr>
            <p:cNvCxnSpPr/>
            <p:nvPr/>
          </p:nvCxnSpPr>
          <p:spPr>
            <a:xfrm>
              <a:off x="6659579" y="3975310"/>
              <a:ext cx="648000" cy="2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ysDot"/>
              <a:miter lim="800000"/>
              <a:tailEnd type="oval"/>
            </a:ln>
            <a:effectLst/>
          </p:spPr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44947D0-F645-4531-862A-3A7859518CA4}"/>
                </a:ext>
              </a:extLst>
            </p:cNvPr>
            <p:cNvCxnSpPr>
              <a:cxnSpLocks/>
            </p:cNvCxnSpPr>
            <p:nvPr/>
          </p:nvCxnSpPr>
          <p:spPr>
            <a:xfrm>
              <a:off x="6538063" y="4862147"/>
              <a:ext cx="631811" cy="370006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ysDot"/>
              <a:miter lim="800000"/>
              <a:tailEnd type="oval"/>
            </a:ln>
            <a:effectLst/>
          </p:spPr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4C3C318B-B2FC-4BB1-924A-9734961528B1}"/>
                </a:ext>
              </a:extLst>
            </p:cNvPr>
            <p:cNvGrpSpPr/>
            <p:nvPr/>
          </p:nvGrpSpPr>
          <p:grpSpPr>
            <a:xfrm>
              <a:off x="9040354" y="3751371"/>
              <a:ext cx="2374764" cy="1727003"/>
              <a:chOff x="2513583" y="4560313"/>
              <a:chExt cx="2395125" cy="1727003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CBBDD86-972F-46FF-A65B-E758230E6986}"/>
                  </a:ext>
                </a:extLst>
              </p:cNvPr>
              <p:cNvSpPr txBox="1"/>
              <p:nvPr/>
            </p:nvSpPr>
            <p:spPr>
              <a:xfrm>
                <a:off x="2551707" y="4560313"/>
                <a:ext cx="23570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2CAAE1E-090A-41A8-A426-E48B777ED08E}"/>
                  </a:ext>
                </a:extLst>
              </p:cNvPr>
              <p:cNvSpPr txBox="1"/>
              <p:nvPr/>
            </p:nvSpPr>
            <p:spPr>
              <a:xfrm>
                <a:off x="2513583" y="6041095"/>
                <a:ext cx="211490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altLang="ko-KR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Black" panose="020B0A04020102020204" pitchFamily="34" charset="0"/>
                    <a:cs typeface="Arial" pitchFamily="34" charset="0"/>
                  </a:rPr>
                  <a:t>WORKSHEETS</a:t>
                </a:r>
                <a:endParaRPr kumimoji="0" lang="ko-KR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BB534A4-0ACD-43BD-ADEA-A00532975656}"/>
              </a:ext>
            </a:extLst>
          </p:cNvPr>
          <p:cNvSpPr txBox="1"/>
          <p:nvPr/>
        </p:nvSpPr>
        <p:spPr>
          <a:xfrm>
            <a:off x="3686556" y="667359"/>
            <a:ext cx="4340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Arial Black" panose="020B0A04020102020204" pitchFamily="34" charset="0"/>
              </a:rPr>
              <a:t>                 </a:t>
            </a:r>
            <a:r>
              <a:rPr lang="ro-RO" sz="2800" b="1" dirty="0">
                <a:latin typeface="Arial Black" panose="020B0A04020102020204" pitchFamily="34" charset="0"/>
              </a:rPr>
              <a:t>RESURSE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AC3BC3-013A-4D82-B407-7AC9E13B3F0D}"/>
              </a:ext>
            </a:extLst>
          </p:cNvPr>
          <p:cNvSpPr/>
          <p:nvPr/>
        </p:nvSpPr>
        <p:spPr>
          <a:xfrm>
            <a:off x="1386299" y="2298647"/>
            <a:ext cx="25614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dirty="0">
              <a:hlinkClick r:id="rId7"/>
            </a:endParaRPr>
          </a:p>
          <a:p>
            <a:r>
              <a:rPr lang="ro-RO" dirty="0">
                <a:hlinkClick r:id="rId7"/>
              </a:rPr>
              <a:t>https://www.manuale.edu.ro/</a:t>
            </a:r>
            <a:endParaRPr lang="ro-RO" dirty="0"/>
          </a:p>
          <a:p>
            <a:endParaRPr lang="ro-RO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467C42-DDCB-4A87-8ADB-EF247F7391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7492" y="1671368"/>
            <a:ext cx="644749" cy="8752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9C929D-3F4D-4A3C-BD92-59C0D4AE46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0428" y="1663831"/>
            <a:ext cx="658454" cy="8371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F6F2105-CEE8-4D15-88E1-B75AF351D652}"/>
              </a:ext>
            </a:extLst>
          </p:cNvPr>
          <p:cNvSpPr/>
          <p:nvPr/>
        </p:nvSpPr>
        <p:spPr>
          <a:xfrm>
            <a:off x="71021" y="5221019"/>
            <a:ext cx="43766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Formarea statelor medievale </a:t>
            </a:r>
            <a:r>
              <a:rPr lang="ro-RO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românesti</a:t>
            </a:r>
            <a:endParaRPr lang="ro-RO" sz="10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ro-RO" sz="900" b="1" u="sng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https://prezi.com/p/_jr-wtraxqwa/formarea-statelor-medievale-romanesti</a:t>
            </a:r>
            <a:r>
              <a:rPr lang="ro-RO" sz="900" b="1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ro-RO" sz="900" b="1" dirty="0">
              <a:solidFill>
                <a:srgbClr val="0070C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endParaRPr lang="ro-R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744A27-53AE-4500-ADEC-8ACF59A75348}"/>
              </a:ext>
            </a:extLst>
          </p:cNvPr>
          <p:cNvSpPr txBox="1"/>
          <p:nvPr/>
        </p:nvSpPr>
        <p:spPr>
          <a:xfrm>
            <a:off x="8948691" y="1767998"/>
            <a:ext cx="3018408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b="1" dirty="0">
                <a:latin typeface="Arial Black" panose="020B0A04020102020204" pitchFamily="34" charset="0"/>
              </a:rPr>
              <a:t>Tipărituri românești</a:t>
            </a:r>
          </a:p>
          <a:p>
            <a:r>
              <a:rPr lang="ro-RO" sz="800" i="1" u="sng" dirty="0">
                <a:solidFill>
                  <a:srgbClr val="0070C0"/>
                </a:solidFill>
              </a:rPr>
              <a:t>https://tiparituriromanesti.wordpress.com/2012/0/18/anonymus-gesta-hungarorum-secolul-xii-despre-transilvania</a:t>
            </a:r>
            <a:r>
              <a:rPr lang="ro-RO" sz="800" i="1" dirty="0"/>
              <a:t>/</a:t>
            </a:r>
            <a:endParaRPr lang="ro-RO" sz="800" dirty="0"/>
          </a:p>
          <a:p>
            <a:r>
              <a:rPr lang="ro-RO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Cronica lui Anonymus</a:t>
            </a:r>
          </a:p>
          <a:p>
            <a:r>
              <a:rPr lang="ro-RO" sz="900" i="1" dirty="0">
                <a:solidFill>
                  <a:srgbClr val="0070C0"/>
                </a:solidFill>
              </a:rPr>
              <a:t>https://vdocuments.site/cronica-notarului-anonymus.html</a:t>
            </a:r>
            <a:endParaRPr lang="ro-RO" sz="900" dirty="0">
              <a:solidFill>
                <a:srgbClr val="0070C0"/>
              </a:solidFill>
            </a:endParaRPr>
          </a:p>
          <a:p>
            <a:endParaRPr lang="ro-RO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9A6384-B716-4404-AC21-8C973777EF0B}"/>
              </a:ext>
            </a:extLst>
          </p:cNvPr>
          <p:cNvSpPr/>
          <p:nvPr/>
        </p:nvSpPr>
        <p:spPr>
          <a:xfrm>
            <a:off x="9188851" y="5299262"/>
            <a:ext cx="3261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800" i="1" dirty="0">
                <a:solidFill>
                  <a:schemeClr val="accent5"/>
                </a:solidFill>
                <a:latin typeface="Arial Black" panose="020B0A040201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https://www.liveworksheets.com/kn1348746ao</a:t>
            </a:r>
            <a:endParaRPr lang="ro-RO" sz="800" i="1" dirty="0">
              <a:solidFill>
                <a:schemeClr val="accent5"/>
              </a:solidFill>
              <a:latin typeface="Arial Black" panose="020B0A04020102020204" pitchFamily="34" charset="0"/>
            </a:endParaRPr>
          </a:p>
          <a:p>
            <a:r>
              <a:rPr lang="ro-RO" sz="1000" dirty="0">
                <a:latin typeface="Arial Black" panose="020B0A04020102020204" pitchFamily="34" charset="0"/>
              </a:rPr>
              <a:t>               </a:t>
            </a:r>
          </a:p>
          <a:p>
            <a:r>
              <a:rPr lang="ro-RO" sz="1000" dirty="0">
                <a:latin typeface="Arial Black" panose="020B0A04020102020204" pitchFamily="34" charset="0"/>
              </a:rPr>
              <a:t>               GOOGLE DOCS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98F8C1-98D9-431A-91A1-4774804851E3}"/>
              </a:ext>
            </a:extLst>
          </p:cNvPr>
          <p:cNvSpPr txBox="1"/>
          <p:nvPr/>
        </p:nvSpPr>
        <p:spPr>
          <a:xfrm>
            <a:off x="8333174" y="5048038"/>
            <a:ext cx="1068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dirty="0">
                <a:latin typeface="Arial Black" panose="020B0A04020102020204" pitchFamily="34" charset="0"/>
              </a:rPr>
              <a:t>FIȘE DE   LUCRU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E09842-C757-46C2-AC41-7DA0C75EE144}"/>
              </a:ext>
            </a:extLst>
          </p:cNvPr>
          <p:cNvSpPr txBox="1"/>
          <p:nvPr/>
        </p:nvSpPr>
        <p:spPr>
          <a:xfrm>
            <a:off x="8396656" y="3700312"/>
            <a:ext cx="8377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100" b="1" dirty="0">
                <a:latin typeface="Arial Black" panose="020B0A04020102020204" pitchFamily="34" charset="0"/>
              </a:rPr>
              <a:t>  HĂRȚI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DB1368-0418-4C16-B7F1-C34CA5F7EF37}"/>
              </a:ext>
            </a:extLst>
          </p:cNvPr>
          <p:cNvSpPr txBox="1"/>
          <p:nvPr/>
        </p:nvSpPr>
        <p:spPr>
          <a:xfrm>
            <a:off x="9474197" y="3389354"/>
            <a:ext cx="25415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dirty="0">
                <a:latin typeface="Arial Black" panose="020B0A04020102020204" pitchFamily="34" charset="0"/>
              </a:rPr>
              <a:t>Țara Românească</a:t>
            </a:r>
          </a:p>
          <a:p>
            <a:r>
              <a:rPr lang="ro-RO" sz="800" i="1" dirty="0">
                <a:hlinkClick r:id="rId12"/>
              </a:rPr>
              <a:t>https://www.kidibot.ro/wp-content/uploads/2018/09/Tara-Romaneasca.jpg</a:t>
            </a:r>
            <a:endParaRPr lang="ro-RO" sz="800" i="1" dirty="0"/>
          </a:p>
          <a:p>
            <a:r>
              <a:rPr lang="ro-RO" sz="1000" dirty="0">
                <a:latin typeface="Arial Black" panose="020B0A04020102020204" pitchFamily="34" charset="0"/>
              </a:rPr>
              <a:t>Spațiul românesc între sec. XI-XIII</a:t>
            </a:r>
          </a:p>
          <a:p>
            <a:r>
              <a:rPr lang="ro-RO" sz="800" i="1" dirty="0">
                <a:hlinkClick r:id="rId13"/>
              </a:rPr>
              <a:t>https://www.istorie-romaneasca.ro/wp content/</a:t>
            </a:r>
            <a:r>
              <a:rPr lang="ro-RO" sz="800" i="1" dirty="0" err="1">
                <a:hlinkClick r:id="rId13"/>
              </a:rPr>
              <a:t>uploads</a:t>
            </a:r>
            <a:r>
              <a:rPr lang="ro-RO" sz="800" i="1" dirty="0">
                <a:hlinkClick r:id="rId13"/>
              </a:rPr>
              <a:t>/2020/04/Spatiul-romanesc-intre-secolele-IX-XIV-scaled.jpg</a:t>
            </a:r>
            <a:endParaRPr lang="ro-RO" sz="800" i="1" dirty="0"/>
          </a:p>
          <a:p>
            <a:endParaRPr lang="ro-RO" sz="800" dirty="0"/>
          </a:p>
          <a:p>
            <a:endParaRPr lang="ro-RO" sz="1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311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9E06874-5BF4-42C0-9585-4D92B033E71B}"/>
              </a:ext>
            </a:extLst>
          </p:cNvPr>
          <p:cNvGrpSpPr/>
          <p:nvPr/>
        </p:nvGrpSpPr>
        <p:grpSpPr>
          <a:xfrm>
            <a:off x="5115319" y="4135127"/>
            <a:ext cx="1952636" cy="1951635"/>
            <a:chOff x="4574848" y="1897856"/>
            <a:chExt cx="3028217" cy="302666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D67BF62-A8A4-4841-BFB0-AF9D616162BD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84C2095-99E3-4871-ADB7-E32129C7C2DB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F7B1DF5-FCBF-48F9-963D-6570E25DDE44}"/>
              </a:ext>
            </a:extLst>
          </p:cNvPr>
          <p:cNvGrpSpPr/>
          <p:nvPr/>
        </p:nvGrpSpPr>
        <p:grpSpPr>
          <a:xfrm>
            <a:off x="2643841" y="3538234"/>
            <a:ext cx="1588487" cy="1354527"/>
            <a:chOff x="2203944" y="3086356"/>
            <a:chExt cx="1794618" cy="15303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4E4984F-9B4E-48A0-8373-5676BFA4D60B}"/>
                </a:ext>
              </a:extLst>
            </p:cNvPr>
            <p:cNvSpPr/>
            <p:nvPr/>
          </p:nvSpPr>
          <p:spPr>
            <a:xfrm>
              <a:off x="2497026" y="3212644"/>
              <a:ext cx="990906" cy="823473"/>
            </a:xfrm>
            <a:custGeom>
              <a:avLst/>
              <a:gdLst>
                <a:gd name="connsiteX0" fmla="*/ 776461 w 990906"/>
                <a:gd name="connsiteY0" fmla="*/ 771405 h 823473"/>
                <a:gd name="connsiteX1" fmla="*/ 760634 w 990906"/>
                <a:gd name="connsiteY1" fmla="*/ 748863 h 823473"/>
                <a:gd name="connsiteX2" fmla="*/ 667110 w 990906"/>
                <a:gd name="connsiteY2" fmla="*/ 709535 h 823473"/>
                <a:gd name="connsiteX3" fmla="*/ 646487 w 990906"/>
                <a:gd name="connsiteY3" fmla="*/ 714331 h 823473"/>
                <a:gd name="connsiteX4" fmla="*/ 384140 w 990906"/>
                <a:gd name="connsiteY4" fmla="*/ 789151 h 823473"/>
                <a:gd name="connsiteX5" fmla="*/ 370231 w 990906"/>
                <a:gd name="connsiteY5" fmla="*/ 786273 h 823473"/>
                <a:gd name="connsiteX6" fmla="*/ 281023 w 990906"/>
                <a:gd name="connsiteY6" fmla="*/ 797784 h 823473"/>
                <a:gd name="connsiteX7" fmla="*/ 67117 w 990906"/>
                <a:gd name="connsiteY7" fmla="*/ 759415 h 823473"/>
                <a:gd name="connsiteX8" fmla="*/ 46493 w 990906"/>
                <a:gd name="connsiteY8" fmla="*/ 699943 h 823473"/>
                <a:gd name="connsiteX9" fmla="*/ 93016 w 990906"/>
                <a:gd name="connsiteY9" fmla="*/ 692749 h 823473"/>
                <a:gd name="connsiteX10" fmla="*/ 186060 w 990906"/>
                <a:gd name="connsiteY10" fmla="*/ 724883 h 823473"/>
                <a:gd name="connsiteX11" fmla="*/ 35462 w 990906"/>
                <a:gd name="connsiteY11" fmla="*/ 612174 h 823473"/>
                <a:gd name="connsiteX12" fmla="*/ 19156 w 990906"/>
                <a:gd name="connsiteY12" fmla="*/ 601623 h 823473"/>
                <a:gd name="connsiteX13" fmla="*/ 22993 w 990906"/>
                <a:gd name="connsiteY13" fmla="*/ 550304 h 823473"/>
                <a:gd name="connsiteX14" fmla="*/ 189418 w 990906"/>
                <a:gd name="connsiteY14" fmla="*/ 357980 h 823473"/>
                <a:gd name="connsiteX15" fmla="*/ 199969 w 990906"/>
                <a:gd name="connsiteY15" fmla="*/ 142635 h 823473"/>
                <a:gd name="connsiteX16" fmla="*/ 192295 w 990906"/>
                <a:gd name="connsiteY16" fmla="*/ 92756 h 823473"/>
                <a:gd name="connsiteX17" fmla="*/ 215317 w 990906"/>
                <a:gd name="connsiteY17" fmla="*/ 72612 h 823473"/>
                <a:gd name="connsiteX18" fmla="*/ 229225 w 990906"/>
                <a:gd name="connsiteY18" fmla="*/ 76449 h 823473"/>
                <a:gd name="connsiteX19" fmla="*/ 418672 w 990906"/>
                <a:gd name="connsiteY19" fmla="*/ 97072 h 823473"/>
                <a:gd name="connsiteX20" fmla="*/ 437856 w 990906"/>
                <a:gd name="connsiteY20" fmla="*/ 94194 h 823473"/>
                <a:gd name="connsiteX21" fmla="*/ 453204 w 990906"/>
                <a:gd name="connsiteY21" fmla="*/ 87960 h 823473"/>
                <a:gd name="connsiteX22" fmla="*/ 393732 w 990906"/>
                <a:gd name="connsiteY22" fmla="*/ 52948 h 823473"/>
                <a:gd name="connsiteX23" fmla="*/ 354883 w 990906"/>
                <a:gd name="connsiteY23" fmla="*/ 4987 h 823473"/>
                <a:gd name="connsiteX24" fmla="*/ 551044 w 990906"/>
                <a:gd name="connsiteY24" fmla="*/ 92276 h 823473"/>
                <a:gd name="connsiteX25" fmla="*/ 560157 w 990906"/>
                <a:gd name="connsiteY25" fmla="*/ 126328 h 823473"/>
                <a:gd name="connsiteX26" fmla="*/ 610516 w 990906"/>
                <a:gd name="connsiteY26" fmla="*/ 193953 h 823473"/>
                <a:gd name="connsiteX27" fmla="*/ 757757 w 990906"/>
                <a:gd name="connsiteY27" fmla="*/ 439994 h 823473"/>
                <a:gd name="connsiteX28" fmla="*/ 769267 w 990906"/>
                <a:gd name="connsiteY28" fmla="*/ 455341 h 823473"/>
                <a:gd name="connsiteX29" fmla="*/ 858475 w 990906"/>
                <a:gd name="connsiteY29" fmla="*/ 492272 h 823473"/>
                <a:gd name="connsiteX30" fmla="*/ 891088 w 990906"/>
                <a:gd name="connsiteY30" fmla="*/ 488435 h 823473"/>
                <a:gd name="connsiteX31" fmla="*/ 963030 w 990906"/>
                <a:gd name="connsiteY31" fmla="*/ 541671 h 823473"/>
                <a:gd name="connsiteX32" fmla="*/ 969265 w 990906"/>
                <a:gd name="connsiteY32" fmla="*/ 707137 h 823473"/>
                <a:gd name="connsiteX33" fmla="*/ 826341 w 990906"/>
                <a:gd name="connsiteY33" fmla="*/ 787712 h 823473"/>
                <a:gd name="connsiteX34" fmla="*/ 776461 w 990906"/>
                <a:gd name="connsiteY34" fmla="*/ 771405 h 8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0906" h="823473">
                  <a:moveTo>
                    <a:pt x="776461" y="771405"/>
                  </a:moveTo>
                  <a:cubicBezTo>
                    <a:pt x="776461" y="760374"/>
                    <a:pt x="772625" y="753180"/>
                    <a:pt x="760634" y="748863"/>
                  </a:cubicBezTo>
                  <a:cubicBezTo>
                    <a:pt x="728980" y="736873"/>
                    <a:pt x="697805" y="723444"/>
                    <a:pt x="667110" y="709535"/>
                  </a:cubicBezTo>
                  <a:cubicBezTo>
                    <a:pt x="657518" y="705219"/>
                    <a:pt x="652242" y="709535"/>
                    <a:pt x="646487" y="714331"/>
                  </a:cubicBezTo>
                  <a:cubicBezTo>
                    <a:pt x="570229" y="779079"/>
                    <a:pt x="480062" y="793947"/>
                    <a:pt x="384140" y="789151"/>
                  </a:cubicBezTo>
                  <a:cubicBezTo>
                    <a:pt x="379344" y="788671"/>
                    <a:pt x="375027" y="786753"/>
                    <a:pt x="370231" y="786273"/>
                  </a:cubicBezTo>
                  <a:cubicBezTo>
                    <a:pt x="339536" y="781957"/>
                    <a:pt x="312198" y="775722"/>
                    <a:pt x="281023" y="797784"/>
                  </a:cubicBezTo>
                  <a:cubicBezTo>
                    <a:pt x="219153" y="842388"/>
                    <a:pt x="117955" y="828479"/>
                    <a:pt x="67117" y="759415"/>
                  </a:cubicBezTo>
                  <a:cubicBezTo>
                    <a:pt x="54167" y="742149"/>
                    <a:pt x="46973" y="722005"/>
                    <a:pt x="46493" y="699943"/>
                  </a:cubicBezTo>
                  <a:cubicBezTo>
                    <a:pt x="59923" y="685555"/>
                    <a:pt x="76709" y="687953"/>
                    <a:pt x="93016" y="692749"/>
                  </a:cubicBezTo>
                  <a:cubicBezTo>
                    <a:pt x="124670" y="701862"/>
                    <a:pt x="153926" y="715770"/>
                    <a:pt x="186060" y="724883"/>
                  </a:cubicBezTo>
                  <a:cubicBezTo>
                    <a:pt x="139538" y="682197"/>
                    <a:pt x="88699" y="644788"/>
                    <a:pt x="35462" y="612174"/>
                  </a:cubicBezTo>
                  <a:cubicBezTo>
                    <a:pt x="30187" y="608817"/>
                    <a:pt x="24431" y="605460"/>
                    <a:pt x="19156" y="601623"/>
                  </a:cubicBezTo>
                  <a:cubicBezTo>
                    <a:pt x="-7223" y="581479"/>
                    <a:pt x="-6743" y="566611"/>
                    <a:pt x="22993" y="550304"/>
                  </a:cubicBezTo>
                  <a:cubicBezTo>
                    <a:pt x="102608" y="506660"/>
                    <a:pt x="161600" y="445270"/>
                    <a:pt x="189418" y="357980"/>
                  </a:cubicBezTo>
                  <a:cubicBezTo>
                    <a:pt x="211959" y="287478"/>
                    <a:pt x="211959" y="215056"/>
                    <a:pt x="199969" y="142635"/>
                  </a:cubicBezTo>
                  <a:cubicBezTo>
                    <a:pt x="197091" y="126328"/>
                    <a:pt x="193254" y="109542"/>
                    <a:pt x="192295" y="92756"/>
                  </a:cubicBezTo>
                  <a:cubicBezTo>
                    <a:pt x="191336" y="75010"/>
                    <a:pt x="197571" y="69734"/>
                    <a:pt x="215317" y="72612"/>
                  </a:cubicBezTo>
                  <a:cubicBezTo>
                    <a:pt x="220113" y="73571"/>
                    <a:pt x="224429" y="75010"/>
                    <a:pt x="229225" y="76449"/>
                  </a:cubicBezTo>
                  <a:cubicBezTo>
                    <a:pt x="291095" y="96113"/>
                    <a:pt x="354404" y="100429"/>
                    <a:pt x="418672" y="97072"/>
                  </a:cubicBezTo>
                  <a:cubicBezTo>
                    <a:pt x="424907" y="96592"/>
                    <a:pt x="431621" y="95633"/>
                    <a:pt x="437856" y="94194"/>
                  </a:cubicBezTo>
                  <a:cubicBezTo>
                    <a:pt x="442173" y="93235"/>
                    <a:pt x="447448" y="93235"/>
                    <a:pt x="453204" y="87960"/>
                  </a:cubicBezTo>
                  <a:cubicBezTo>
                    <a:pt x="433540" y="75010"/>
                    <a:pt x="412437" y="65418"/>
                    <a:pt x="393732" y="52948"/>
                  </a:cubicBezTo>
                  <a:cubicBezTo>
                    <a:pt x="375986" y="40958"/>
                    <a:pt x="358241" y="28967"/>
                    <a:pt x="354883" y="4987"/>
                  </a:cubicBezTo>
                  <a:cubicBezTo>
                    <a:pt x="446009" y="-12759"/>
                    <a:pt x="511716" y="16977"/>
                    <a:pt x="551044" y="92276"/>
                  </a:cubicBezTo>
                  <a:cubicBezTo>
                    <a:pt x="556800" y="103307"/>
                    <a:pt x="560637" y="115777"/>
                    <a:pt x="560157" y="126328"/>
                  </a:cubicBezTo>
                  <a:cubicBezTo>
                    <a:pt x="558718" y="163738"/>
                    <a:pt x="588454" y="176208"/>
                    <a:pt x="610516" y="193953"/>
                  </a:cubicBezTo>
                  <a:cubicBezTo>
                    <a:pt x="690131" y="258221"/>
                    <a:pt x="747685" y="334479"/>
                    <a:pt x="757757" y="439994"/>
                  </a:cubicBezTo>
                  <a:cubicBezTo>
                    <a:pt x="758716" y="448147"/>
                    <a:pt x="761114" y="451984"/>
                    <a:pt x="769267" y="455341"/>
                  </a:cubicBezTo>
                  <a:cubicBezTo>
                    <a:pt x="799483" y="466852"/>
                    <a:pt x="828739" y="480281"/>
                    <a:pt x="858475" y="492272"/>
                  </a:cubicBezTo>
                  <a:cubicBezTo>
                    <a:pt x="869506" y="496588"/>
                    <a:pt x="881496" y="498986"/>
                    <a:pt x="891088" y="488435"/>
                  </a:cubicBezTo>
                  <a:cubicBezTo>
                    <a:pt x="926580" y="490353"/>
                    <a:pt x="946723" y="516252"/>
                    <a:pt x="963030" y="541671"/>
                  </a:cubicBezTo>
                  <a:cubicBezTo>
                    <a:pt x="997562" y="594908"/>
                    <a:pt x="1000440" y="651502"/>
                    <a:pt x="969265" y="707137"/>
                  </a:cubicBezTo>
                  <a:cubicBezTo>
                    <a:pt x="938570" y="762772"/>
                    <a:pt x="887731" y="785794"/>
                    <a:pt x="826341" y="787712"/>
                  </a:cubicBezTo>
                  <a:cubicBezTo>
                    <a:pt x="808595" y="788671"/>
                    <a:pt x="789891" y="787232"/>
                    <a:pt x="776461" y="771405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295710C-96B5-44FA-8F0A-CC36CA0551E7}"/>
                </a:ext>
              </a:extLst>
            </p:cNvPr>
            <p:cNvSpPr/>
            <p:nvPr/>
          </p:nvSpPr>
          <p:spPr>
            <a:xfrm>
              <a:off x="3252527" y="3382205"/>
              <a:ext cx="746035" cy="1234451"/>
            </a:xfrm>
            <a:custGeom>
              <a:avLst/>
              <a:gdLst>
                <a:gd name="connsiteX0" fmla="*/ 20960 w 746035"/>
                <a:gd name="connsiteY0" fmla="*/ 601845 h 1234451"/>
                <a:gd name="connsiteX1" fmla="*/ 214723 w 746035"/>
                <a:gd name="connsiteY1" fmla="*/ 519831 h 1234451"/>
                <a:gd name="connsiteX2" fmla="*/ 148057 w 746035"/>
                <a:gd name="connsiteY2" fmla="*/ 326548 h 1234451"/>
                <a:gd name="connsiteX3" fmla="*/ 136067 w 746035"/>
                <a:gd name="connsiteY3" fmla="*/ 318874 h 1234451"/>
                <a:gd name="connsiteX4" fmla="*/ 262684 w 746035"/>
                <a:gd name="connsiteY4" fmla="*/ 160123 h 1234451"/>
                <a:gd name="connsiteX5" fmla="*/ 425272 w 746035"/>
                <a:gd name="connsiteY5" fmla="*/ 21515 h 1234451"/>
                <a:gd name="connsiteX6" fmla="*/ 531746 w 746035"/>
                <a:gd name="connsiteY6" fmla="*/ 2810 h 1234451"/>
                <a:gd name="connsiteX7" fmla="*/ 657404 w 746035"/>
                <a:gd name="connsiteY7" fmla="*/ 15280 h 1234451"/>
                <a:gd name="connsiteX8" fmla="*/ 729825 w 746035"/>
                <a:gd name="connsiteY8" fmla="*/ 26791 h 1234451"/>
                <a:gd name="connsiteX9" fmla="*/ 737019 w 746035"/>
                <a:gd name="connsiteY9" fmla="*/ 57486 h 1234451"/>
                <a:gd name="connsiteX10" fmla="*/ 440140 w 746035"/>
                <a:gd name="connsiteY10" fmla="*/ 596089 h 1234451"/>
                <a:gd name="connsiteX11" fmla="*/ 317360 w 746035"/>
                <a:gd name="connsiteY11" fmla="*/ 985533 h 1234451"/>
                <a:gd name="connsiteX12" fmla="*/ 270837 w 746035"/>
                <a:gd name="connsiteY12" fmla="*/ 1234451 h 1234451"/>
                <a:gd name="connsiteX13" fmla="*/ 78034 w 746035"/>
                <a:gd name="connsiteY13" fmla="*/ 1098721 h 1234451"/>
                <a:gd name="connsiteX14" fmla="*/ 10888 w 746035"/>
                <a:gd name="connsiteY14" fmla="*/ 980737 h 1234451"/>
                <a:gd name="connsiteX15" fmla="*/ 10409 w 746035"/>
                <a:gd name="connsiteY15" fmla="*/ 683858 h 1234451"/>
                <a:gd name="connsiteX16" fmla="*/ 20960 w 746035"/>
                <a:gd name="connsiteY16" fmla="*/ 601845 h 123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035" h="1234451">
                  <a:moveTo>
                    <a:pt x="20960" y="601845"/>
                  </a:moveTo>
                  <a:cubicBezTo>
                    <a:pt x="115923" y="633979"/>
                    <a:pt x="191222" y="577384"/>
                    <a:pt x="214723" y="519831"/>
                  </a:cubicBezTo>
                  <a:cubicBezTo>
                    <a:pt x="244938" y="445971"/>
                    <a:pt x="217601" y="365396"/>
                    <a:pt x="148057" y="326548"/>
                  </a:cubicBezTo>
                  <a:cubicBezTo>
                    <a:pt x="143741" y="324150"/>
                    <a:pt x="139904" y="321752"/>
                    <a:pt x="136067" y="318874"/>
                  </a:cubicBezTo>
                  <a:cubicBezTo>
                    <a:pt x="172517" y="261321"/>
                    <a:pt x="217601" y="210482"/>
                    <a:pt x="262684" y="160123"/>
                  </a:cubicBezTo>
                  <a:cubicBezTo>
                    <a:pt x="310645" y="106406"/>
                    <a:pt x="361484" y="56047"/>
                    <a:pt x="425272" y="21515"/>
                  </a:cubicBezTo>
                  <a:cubicBezTo>
                    <a:pt x="457886" y="3769"/>
                    <a:pt x="492418" y="-4863"/>
                    <a:pt x="531746" y="2810"/>
                  </a:cubicBezTo>
                  <a:cubicBezTo>
                    <a:pt x="572513" y="10964"/>
                    <a:pt x="615678" y="8086"/>
                    <a:pt x="657404" y="15280"/>
                  </a:cubicBezTo>
                  <a:cubicBezTo>
                    <a:pt x="681385" y="19117"/>
                    <a:pt x="704885" y="28709"/>
                    <a:pt x="729825" y="26791"/>
                  </a:cubicBezTo>
                  <a:cubicBezTo>
                    <a:pt x="752367" y="32067"/>
                    <a:pt x="748050" y="42138"/>
                    <a:pt x="737019" y="57486"/>
                  </a:cubicBezTo>
                  <a:cubicBezTo>
                    <a:pt x="616157" y="224870"/>
                    <a:pt x="517357" y="404724"/>
                    <a:pt x="440140" y="596089"/>
                  </a:cubicBezTo>
                  <a:cubicBezTo>
                    <a:pt x="389301" y="722707"/>
                    <a:pt x="347575" y="852202"/>
                    <a:pt x="317360" y="985533"/>
                  </a:cubicBezTo>
                  <a:cubicBezTo>
                    <a:pt x="298175" y="1068027"/>
                    <a:pt x="285226" y="1151479"/>
                    <a:pt x="270837" y="1234451"/>
                  </a:cubicBezTo>
                  <a:cubicBezTo>
                    <a:pt x="203692" y="1193205"/>
                    <a:pt x="142781" y="1143325"/>
                    <a:pt x="78034" y="1098721"/>
                  </a:cubicBezTo>
                  <a:cubicBezTo>
                    <a:pt x="35828" y="1069465"/>
                    <a:pt x="18562" y="1028698"/>
                    <a:pt x="10888" y="980737"/>
                  </a:cubicBezTo>
                  <a:cubicBezTo>
                    <a:pt x="-5419" y="881937"/>
                    <a:pt x="-1582" y="782658"/>
                    <a:pt x="10409" y="683858"/>
                  </a:cubicBezTo>
                  <a:cubicBezTo>
                    <a:pt x="12807" y="656520"/>
                    <a:pt x="9449" y="628223"/>
                    <a:pt x="20960" y="601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0CDE1F1-31AB-4798-AC6C-150E2CBE3AAB}"/>
                </a:ext>
              </a:extLst>
            </p:cNvPr>
            <p:cNvSpPr/>
            <p:nvPr/>
          </p:nvSpPr>
          <p:spPr>
            <a:xfrm>
              <a:off x="2203944" y="3086356"/>
              <a:ext cx="770265" cy="865079"/>
            </a:xfrm>
            <a:custGeom>
              <a:avLst/>
              <a:gdLst>
                <a:gd name="connsiteX0" fmla="*/ 647965 w 770265"/>
                <a:gd name="connsiteY0" fmla="*/ 131275 h 865079"/>
                <a:gd name="connsiteX1" fmla="*/ 727580 w 770265"/>
                <a:gd name="connsiteY1" fmla="*/ 194104 h 865079"/>
                <a:gd name="connsiteX2" fmla="*/ 770266 w 770265"/>
                <a:gd name="connsiteY2" fmla="*/ 219044 h 865079"/>
                <a:gd name="connsiteX3" fmla="*/ 580819 w 770265"/>
                <a:gd name="connsiteY3" fmla="*/ 223840 h 865079"/>
                <a:gd name="connsiteX4" fmla="*/ 506959 w 770265"/>
                <a:gd name="connsiteY4" fmla="*/ 204176 h 865079"/>
                <a:gd name="connsiteX5" fmla="*/ 492571 w 770265"/>
                <a:gd name="connsiteY5" fmla="*/ 217605 h 865079"/>
                <a:gd name="connsiteX6" fmla="*/ 506000 w 770265"/>
                <a:gd name="connsiteY6" fmla="*/ 410408 h 865079"/>
                <a:gd name="connsiteX7" fmla="*/ 317513 w 770265"/>
                <a:gd name="connsiteY7" fmla="*/ 684746 h 865079"/>
                <a:gd name="connsiteX8" fmla="*/ 317513 w 770265"/>
                <a:gd name="connsiteY8" fmla="*/ 722155 h 865079"/>
                <a:gd name="connsiteX9" fmla="*/ 395689 w 770265"/>
                <a:gd name="connsiteY9" fmla="*/ 772994 h 865079"/>
                <a:gd name="connsiteX10" fmla="*/ 499285 w 770265"/>
                <a:gd name="connsiteY10" fmla="*/ 865080 h 865079"/>
                <a:gd name="connsiteX11" fmla="*/ 396169 w 770265"/>
                <a:gd name="connsiteY11" fmla="*/ 829109 h 865079"/>
                <a:gd name="connsiteX12" fmla="*/ 340055 w 770265"/>
                <a:gd name="connsiteY12" fmla="*/ 825752 h 865079"/>
                <a:gd name="connsiteX13" fmla="*/ 139098 w 770265"/>
                <a:gd name="connsiteY13" fmla="*/ 784025 h 865079"/>
                <a:gd name="connsiteX14" fmla="*/ 3847 w 770265"/>
                <a:gd name="connsiteY14" fmla="*/ 583068 h 865079"/>
                <a:gd name="connsiteX15" fmla="*/ 75309 w 770265"/>
                <a:gd name="connsiteY15" fmla="*/ 267005 h 865079"/>
                <a:gd name="connsiteX16" fmla="*/ 204804 w 770265"/>
                <a:gd name="connsiteY16" fmla="*/ 65568 h 865079"/>
                <a:gd name="connsiteX17" fmla="*/ 414394 w 770265"/>
                <a:gd name="connsiteY17" fmla="*/ 9933 h 865079"/>
                <a:gd name="connsiteX18" fmla="*/ 647965 w 770265"/>
                <a:gd name="connsiteY18" fmla="*/ 131275 h 8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65" h="865079">
                  <a:moveTo>
                    <a:pt x="647965" y="131275"/>
                  </a:moveTo>
                  <a:cubicBezTo>
                    <a:pt x="666670" y="161970"/>
                    <a:pt x="696885" y="178277"/>
                    <a:pt x="727580" y="194104"/>
                  </a:cubicBezTo>
                  <a:cubicBezTo>
                    <a:pt x="740530" y="201298"/>
                    <a:pt x="753479" y="208972"/>
                    <a:pt x="770266" y="219044"/>
                  </a:cubicBezTo>
                  <a:cubicBezTo>
                    <a:pt x="703600" y="236310"/>
                    <a:pt x="642210" y="235350"/>
                    <a:pt x="580819" y="223840"/>
                  </a:cubicBezTo>
                  <a:cubicBezTo>
                    <a:pt x="555880" y="219044"/>
                    <a:pt x="530940" y="212329"/>
                    <a:pt x="506959" y="204176"/>
                  </a:cubicBezTo>
                  <a:cubicBezTo>
                    <a:pt x="490652" y="198900"/>
                    <a:pt x="489693" y="202737"/>
                    <a:pt x="492571" y="217605"/>
                  </a:cubicBezTo>
                  <a:cubicBezTo>
                    <a:pt x="505041" y="281393"/>
                    <a:pt x="512715" y="345181"/>
                    <a:pt x="506000" y="410408"/>
                  </a:cubicBezTo>
                  <a:cubicBezTo>
                    <a:pt x="492571" y="536066"/>
                    <a:pt x="426864" y="625274"/>
                    <a:pt x="317513" y="684746"/>
                  </a:cubicBezTo>
                  <a:cubicBezTo>
                    <a:pt x="292573" y="698175"/>
                    <a:pt x="292573" y="705369"/>
                    <a:pt x="317513" y="722155"/>
                  </a:cubicBezTo>
                  <a:cubicBezTo>
                    <a:pt x="343412" y="739422"/>
                    <a:pt x="370270" y="755249"/>
                    <a:pt x="395689" y="772994"/>
                  </a:cubicBezTo>
                  <a:cubicBezTo>
                    <a:pt x="433579" y="799373"/>
                    <a:pt x="469070" y="828629"/>
                    <a:pt x="499285" y="865080"/>
                  </a:cubicBezTo>
                  <a:cubicBezTo>
                    <a:pt x="464753" y="853090"/>
                    <a:pt x="430221" y="842058"/>
                    <a:pt x="396169" y="829109"/>
                  </a:cubicBezTo>
                  <a:cubicBezTo>
                    <a:pt x="377464" y="821915"/>
                    <a:pt x="359239" y="819996"/>
                    <a:pt x="340055" y="825752"/>
                  </a:cubicBezTo>
                  <a:cubicBezTo>
                    <a:pt x="270031" y="827190"/>
                    <a:pt x="201447" y="819517"/>
                    <a:pt x="139098" y="784025"/>
                  </a:cubicBezTo>
                  <a:cubicBezTo>
                    <a:pt x="60441" y="739901"/>
                    <a:pt x="16797" y="672276"/>
                    <a:pt x="3847" y="583068"/>
                  </a:cubicBezTo>
                  <a:cubicBezTo>
                    <a:pt x="-12939" y="468441"/>
                    <a:pt x="27828" y="366764"/>
                    <a:pt x="75309" y="267005"/>
                  </a:cubicBezTo>
                  <a:cubicBezTo>
                    <a:pt x="109841" y="194583"/>
                    <a:pt x="152527" y="127438"/>
                    <a:pt x="204804" y="65568"/>
                  </a:cubicBezTo>
                  <a:cubicBezTo>
                    <a:pt x="262837" y="-3496"/>
                    <a:pt x="333340" y="-10210"/>
                    <a:pt x="414394" y="9933"/>
                  </a:cubicBezTo>
                  <a:cubicBezTo>
                    <a:pt x="501684" y="31995"/>
                    <a:pt x="579381" y="72762"/>
                    <a:pt x="647965" y="131275"/>
                  </a:cubicBezTo>
                  <a:close/>
                </a:path>
              </a:pathLst>
            </a:custGeom>
            <a:solidFill>
              <a:srgbClr val="2E150B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7BCFABF-65BF-435A-A192-F7E71C7069D6}"/>
              </a:ext>
            </a:extLst>
          </p:cNvPr>
          <p:cNvGrpSpPr/>
          <p:nvPr/>
        </p:nvGrpSpPr>
        <p:grpSpPr>
          <a:xfrm>
            <a:off x="4410741" y="1733808"/>
            <a:ext cx="1376272" cy="1646389"/>
            <a:chOff x="4200129" y="1047775"/>
            <a:chExt cx="1554866" cy="186003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17C1D3F-B1C4-4006-B51D-8597ED3D1BB6}"/>
                </a:ext>
              </a:extLst>
            </p:cNvPr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572C5B9-05C1-4150-B887-80F74690CB1D}"/>
                </a:ext>
              </a:extLst>
            </p:cNvPr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F6DE8D-2453-4A53-8A34-1CCF7623ABCD}"/>
                </a:ext>
              </a:extLst>
            </p:cNvPr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0AFF9F9-502B-4A7B-AEAD-34DFF8C839C1}"/>
                </a:ext>
              </a:extLst>
            </p:cNvPr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D67DF8B-E719-4046-8471-DB62DE2BA420}"/>
                </a:ext>
              </a:extLst>
            </p:cNvPr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aphic 81">
              <a:extLst>
                <a:ext uri="{FF2B5EF4-FFF2-40B4-BE49-F238E27FC236}">
                  <a16:creationId xmlns:a16="http://schemas.microsoft.com/office/drawing/2014/main" id="{18E1E7D9-0ABB-41F2-8995-620BE2B69B0E}"/>
                </a:ext>
              </a:extLst>
            </p:cNvPr>
            <p:cNvGrpSpPr/>
            <p:nvPr/>
          </p:nvGrpSpPr>
          <p:grpSpPr>
            <a:xfrm>
              <a:off x="4459237" y="2148217"/>
              <a:ext cx="1295758" cy="759593"/>
              <a:chOff x="6513334" y="1100346"/>
              <a:chExt cx="1295758" cy="759593"/>
            </a:xfrm>
            <a:solidFill>
              <a:srgbClr val="1B4760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6984A03-F675-45E0-9540-290CF7FAD11F}"/>
                  </a:ext>
                </a:extLst>
              </p:cNvPr>
              <p:cNvSpPr/>
              <p:nvPr/>
            </p:nvSpPr>
            <p:spPr>
              <a:xfrm>
                <a:off x="7216292" y="1100346"/>
                <a:ext cx="592799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2799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cubicBezTo>
                      <a:pt x="318941" y="3239"/>
                      <a:pt x="318941" y="3239"/>
                      <a:pt x="318941" y="3239"/>
                    </a:cubicBez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cubicBezTo>
                      <a:pt x="82014" y="348079"/>
                      <a:pt x="144843" y="326976"/>
                      <a:pt x="208151" y="306353"/>
                    </a:cubicBezTo>
                    <a:cubicBezTo>
                      <a:pt x="208151" y="306353"/>
                      <a:pt x="208151" y="306353"/>
                      <a:pt x="208151" y="306353"/>
                    </a:cubicBezTo>
                    <a:cubicBezTo>
                      <a:pt x="266664" y="291965"/>
                      <a:pt x="325656" y="277576"/>
                      <a:pt x="384169" y="262708"/>
                    </a:cubicBezTo>
                    <a:cubicBezTo>
                      <a:pt x="453232" y="245442"/>
                      <a:pt x="523735" y="237769"/>
                      <a:pt x="592799" y="223380"/>
                    </a:cubicBezTo>
                    <a:cubicBezTo>
                      <a:pt x="553951" y="166307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E38F644-785D-4E93-A1FD-C047733FE2EA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551177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349" h="551177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3830" y="488820"/>
                      <a:pt x="34381" y="551170"/>
                    </a:cubicBezTo>
                    <a:cubicBezTo>
                      <a:pt x="40136" y="552129"/>
                      <a:pt x="154763" y="464360"/>
                      <a:pt x="210878" y="426471"/>
                    </a:cubicBezTo>
                    <a:cubicBezTo>
                      <a:pt x="270349" y="386183"/>
                      <a:pt x="332699" y="351652"/>
                      <a:pt x="393130" y="313762"/>
                    </a:cubicBezTo>
                    <a:cubicBezTo>
                      <a:pt x="393130" y="313762"/>
                      <a:pt x="393130" y="313762"/>
                      <a:pt x="393130" y="313762"/>
                    </a:cubicBezTo>
                    <a:cubicBezTo>
                      <a:pt x="434376" y="292659"/>
                      <a:pt x="475623" y="271556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4019515-C708-4224-96AF-FB25D0CFC55C}"/>
              </a:ext>
            </a:extLst>
          </p:cNvPr>
          <p:cNvGrpSpPr/>
          <p:nvPr/>
        </p:nvGrpSpPr>
        <p:grpSpPr>
          <a:xfrm>
            <a:off x="6502758" y="1750885"/>
            <a:ext cx="1579169" cy="1635670"/>
            <a:chOff x="6563619" y="1067070"/>
            <a:chExt cx="1784092" cy="184792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CD1BDD2-61A7-4865-9C24-3E76CCF075B1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E93E90B-9B02-4EA8-A7D7-A7233A0293E2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4BD0F51-FF96-45DB-95C8-B2C369E98F71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457CD20-7CF9-4D8A-BAC3-C6F8ECA96ADD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5EDCDF3-BEDA-4FE9-A810-59C545523737}"/>
              </a:ext>
            </a:extLst>
          </p:cNvPr>
          <p:cNvGrpSpPr/>
          <p:nvPr/>
        </p:nvGrpSpPr>
        <p:grpSpPr>
          <a:xfrm>
            <a:off x="7946664" y="3655474"/>
            <a:ext cx="1571701" cy="1274220"/>
            <a:chOff x="8213001" y="3218811"/>
            <a:chExt cx="1775655" cy="143957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F8E2EF2-2725-4D95-89B5-65A07C3DC3F9}"/>
                </a:ext>
              </a:extLst>
            </p:cNvPr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690DDE-8401-40A7-A9CE-182DED15F724}"/>
                </a:ext>
              </a:extLst>
            </p:cNvPr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7976074-0864-4378-801A-5B1E9DDE55ED}"/>
                </a:ext>
              </a:extLst>
            </p:cNvPr>
            <p:cNvSpPr/>
            <p:nvPr/>
          </p:nvSpPr>
          <p:spPr>
            <a:xfrm>
              <a:off x="8213001" y="3379690"/>
              <a:ext cx="594717" cy="583736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717" h="583736">
                  <a:moveTo>
                    <a:pt x="312227" y="583736"/>
                  </a:moveTo>
                  <a:cubicBezTo>
                    <a:pt x="246040" y="422107"/>
                    <a:pt x="162588" y="269591"/>
                    <a:pt x="66666" y="124268"/>
                  </a:cubicBezTo>
                  <a:cubicBezTo>
                    <a:pt x="45084" y="91655"/>
                    <a:pt x="22062" y="60480"/>
                    <a:pt x="0" y="28826"/>
                  </a:cubicBezTo>
                  <a:cubicBezTo>
                    <a:pt x="46043" y="26428"/>
                    <a:pt x="214386" y="9162"/>
                    <a:pt x="249877" y="1968"/>
                  </a:cubicBezTo>
                  <a:cubicBezTo>
                    <a:pt x="297838" y="-7145"/>
                    <a:pt x="337166" y="16836"/>
                    <a:pt x="373137" y="44174"/>
                  </a:cubicBezTo>
                  <a:cubicBezTo>
                    <a:pt x="446997" y="99808"/>
                    <a:pt x="504551" y="170791"/>
                    <a:pt x="559226" y="244651"/>
                  </a:cubicBezTo>
                  <a:cubicBezTo>
                    <a:pt x="571696" y="261437"/>
                    <a:pt x="587524" y="275346"/>
                    <a:pt x="594718" y="295969"/>
                  </a:cubicBezTo>
                  <a:cubicBezTo>
                    <a:pt x="593279" y="298368"/>
                    <a:pt x="591360" y="300286"/>
                    <a:pt x="588962" y="299326"/>
                  </a:cubicBezTo>
                  <a:cubicBezTo>
                    <a:pt x="548675" y="288775"/>
                    <a:pt x="511745" y="304123"/>
                    <a:pt x="474335" y="315154"/>
                  </a:cubicBezTo>
                  <a:cubicBezTo>
                    <a:pt x="438844" y="325226"/>
                    <a:pt x="355871" y="347288"/>
                    <a:pt x="351555" y="355441"/>
                  </a:cubicBezTo>
                  <a:cubicBezTo>
                    <a:pt x="371219" y="368870"/>
                    <a:pt x="473376" y="416831"/>
                    <a:pt x="502153" y="433138"/>
                  </a:cubicBezTo>
                  <a:cubicBezTo>
                    <a:pt x="518459" y="442251"/>
                    <a:pt x="524695" y="454721"/>
                    <a:pt x="516541" y="472946"/>
                  </a:cubicBezTo>
                  <a:cubicBezTo>
                    <a:pt x="509826" y="488293"/>
                    <a:pt x="504551" y="504120"/>
                    <a:pt x="492560" y="516591"/>
                  </a:cubicBezTo>
                  <a:cubicBezTo>
                    <a:pt x="456110" y="532897"/>
                    <a:pt x="335248" y="575103"/>
                    <a:pt x="312227" y="5837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B89BF4B-C73E-484E-932D-F040988EB6E7}"/>
                </a:ext>
              </a:extLst>
            </p:cNvPr>
            <p:cNvSpPr/>
            <p:nvPr/>
          </p:nvSpPr>
          <p:spPr>
            <a:xfrm>
              <a:off x="8544412" y="3964571"/>
              <a:ext cx="427054" cy="693811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7054" h="693811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66423" y="558082"/>
                    <a:pt x="347718" y="571990"/>
                  </a:cubicBezTo>
                  <a:cubicBezTo>
                    <a:pt x="295440" y="611318"/>
                    <a:pt x="222060" y="660718"/>
                    <a:pt x="165466" y="693811"/>
                  </a:cubicBezTo>
                  <a:cubicBezTo>
                    <a:pt x="156833" y="655443"/>
                    <a:pt x="142924" y="583501"/>
                    <a:pt x="131893" y="512998"/>
                  </a:cubicBezTo>
                  <a:cubicBezTo>
                    <a:pt x="116066" y="412759"/>
                    <a:pt x="89208" y="315878"/>
                    <a:pt x="60910" y="218996"/>
                  </a:cubicBezTo>
                  <a:cubicBezTo>
                    <a:pt x="43644" y="159525"/>
                    <a:pt x="20624" y="101972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9CA57F-1640-4549-97DA-7A83E3DA6497}"/>
                </a:ext>
              </a:extLst>
            </p:cNvPr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7B1C00E-8A7A-49A2-B226-74278DF426A6}"/>
                </a:ext>
              </a:extLst>
            </p:cNvPr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D189537-6005-4510-A25A-AB92E0EC3268}"/>
                </a:ext>
              </a:extLst>
            </p:cNvPr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E0D688D-5AA7-4707-9C2A-4923F092873D}"/>
                </a:ext>
              </a:extLst>
            </p:cNvPr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7AA5E64-02E2-4AA1-B902-9E988F77BC13}"/>
              </a:ext>
            </a:extLst>
          </p:cNvPr>
          <p:cNvGrpSpPr/>
          <p:nvPr/>
        </p:nvGrpSpPr>
        <p:grpSpPr>
          <a:xfrm>
            <a:off x="6550351" y="5195651"/>
            <a:ext cx="1183663" cy="1040677"/>
            <a:chOff x="3983887" y="4061275"/>
            <a:chExt cx="2122406" cy="186602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1DCE355-5649-42D3-BFF3-D0F1E088744C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Freeform 15">
                <a:extLst>
                  <a:ext uri="{FF2B5EF4-FFF2-40B4-BE49-F238E27FC236}">
                    <a16:creationId xmlns:a16="http://schemas.microsoft.com/office/drawing/2014/main" id="{1BEDB18F-DDF7-4B9A-8445-979C9B5F9A12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6" name="Rectangle 22">
                <a:extLst>
                  <a:ext uri="{FF2B5EF4-FFF2-40B4-BE49-F238E27FC236}">
                    <a16:creationId xmlns:a16="http://schemas.microsoft.com/office/drawing/2014/main" id="{E8AF515F-0B06-4EB6-A018-9552EC766A80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6BB20D4-E943-4DC8-93A3-2A63630AD0E8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Freeform 18">
                <a:extLst>
                  <a:ext uri="{FF2B5EF4-FFF2-40B4-BE49-F238E27FC236}">
                    <a16:creationId xmlns:a16="http://schemas.microsoft.com/office/drawing/2014/main" id="{0729A277-C157-4CDE-AB35-79AEA895D62C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Freeform 19">
                <a:extLst>
                  <a:ext uri="{FF2B5EF4-FFF2-40B4-BE49-F238E27FC236}">
                    <a16:creationId xmlns:a16="http://schemas.microsoft.com/office/drawing/2014/main" id="{4570ECAC-6998-440B-A0AF-3B4FD2D26634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A4673FE-67FB-44C3-B947-EAFC5A074079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Freeform 21">
                <a:extLst>
                  <a:ext uri="{FF2B5EF4-FFF2-40B4-BE49-F238E27FC236}">
                    <a16:creationId xmlns:a16="http://schemas.microsoft.com/office/drawing/2014/main" id="{C89734AB-754E-487F-8F26-66531529906F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2" name="Rectangle 22">
                <a:extLst>
                  <a:ext uri="{FF2B5EF4-FFF2-40B4-BE49-F238E27FC236}">
                    <a16:creationId xmlns:a16="http://schemas.microsoft.com/office/drawing/2014/main" id="{DE4C46FB-6130-4BA1-A012-21EA2F77E175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C55CF94-609E-46D9-8671-FB61DC312F48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id="{22E8AFE3-AFB3-4B3D-A743-59B1C4875B2F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0" name="Rectangle 22">
                <a:extLst>
                  <a:ext uri="{FF2B5EF4-FFF2-40B4-BE49-F238E27FC236}">
                    <a16:creationId xmlns:a16="http://schemas.microsoft.com/office/drawing/2014/main" id="{5B0811FE-4805-4A5A-AD04-4503AB50EBB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34E0143-7A24-458C-8DE3-31D4E06A5A7B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Freeform 27">
                <a:extLst>
                  <a:ext uri="{FF2B5EF4-FFF2-40B4-BE49-F238E27FC236}">
                    <a16:creationId xmlns:a16="http://schemas.microsoft.com/office/drawing/2014/main" id="{738508CA-62D3-4692-A200-946D4D7BC728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8" name="Freeform 28">
                <a:extLst>
                  <a:ext uri="{FF2B5EF4-FFF2-40B4-BE49-F238E27FC236}">
                    <a16:creationId xmlns:a16="http://schemas.microsoft.com/office/drawing/2014/main" id="{04ABB0DD-5650-4FF8-A533-5B6E9B90706E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68" name="Graphic 29">
            <a:extLst>
              <a:ext uri="{FF2B5EF4-FFF2-40B4-BE49-F238E27FC236}">
                <a16:creationId xmlns:a16="http://schemas.microsoft.com/office/drawing/2014/main" id="{20AA5538-38A7-4712-B484-A872F250C80B}"/>
              </a:ext>
            </a:extLst>
          </p:cNvPr>
          <p:cNvGrpSpPr/>
          <p:nvPr/>
        </p:nvGrpSpPr>
        <p:grpSpPr>
          <a:xfrm>
            <a:off x="3787989" y="2889247"/>
            <a:ext cx="4608139" cy="2206654"/>
            <a:chOff x="3496565" y="2353154"/>
            <a:chExt cx="5206119" cy="2493004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CC85C12-5B30-432A-888D-6C286BD23C80}"/>
                </a:ext>
              </a:extLst>
            </p:cNvPr>
            <p:cNvSpPr/>
            <p:nvPr/>
          </p:nvSpPr>
          <p:spPr>
            <a:xfrm>
              <a:off x="4342675" y="2353632"/>
              <a:ext cx="1649799" cy="1468918"/>
            </a:xfrm>
            <a:custGeom>
              <a:avLst/>
              <a:gdLst>
                <a:gd name="connsiteX0" fmla="*/ 1399506 w 1649799"/>
                <a:gd name="connsiteY0" fmla="*/ 17705 h 1468918"/>
                <a:gd name="connsiteX1" fmla="*/ 1545929 w 1649799"/>
                <a:gd name="connsiteY1" fmla="*/ 3350 h 1468918"/>
                <a:gd name="connsiteX2" fmla="*/ 1638758 w 1649799"/>
                <a:gd name="connsiteY2" fmla="*/ 0 h 1468918"/>
                <a:gd name="connsiteX3" fmla="*/ 1649764 w 1649799"/>
                <a:gd name="connsiteY3" fmla="*/ 12441 h 1468918"/>
                <a:gd name="connsiteX4" fmla="*/ 1649764 w 1649799"/>
                <a:gd name="connsiteY4" fmla="*/ 38759 h 1468918"/>
                <a:gd name="connsiteX5" fmla="*/ 1649764 w 1649799"/>
                <a:gd name="connsiteY5" fmla="*/ 1083811 h 1468918"/>
                <a:gd name="connsiteX6" fmla="*/ 1615312 w 1649799"/>
                <a:gd name="connsiteY6" fmla="*/ 1120177 h 1468918"/>
                <a:gd name="connsiteX7" fmla="*/ 1452620 w 1649799"/>
                <a:gd name="connsiteY7" fmla="*/ 1145538 h 1468918"/>
                <a:gd name="connsiteX8" fmla="*/ 1325338 w 1649799"/>
                <a:gd name="connsiteY8" fmla="*/ 1177119 h 1468918"/>
                <a:gd name="connsiteX9" fmla="*/ 1183223 w 1649799"/>
                <a:gd name="connsiteY9" fmla="*/ 1227362 h 1468918"/>
                <a:gd name="connsiteX10" fmla="*/ 953541 w 1649799"/>
                <a:gd name="connsiteY10" fmla="*/ 1348902 h 1468918"/>
                <a:gd name="connsiteX11" fmla="*/ 801855 w 1649799"/>
                <a:gd name="connsiteY11" fmla="*/ 1460872 h 1468918"/>
                <a:gd name="connsiteX12" fmla="*/ 768360 w 1649799"/>
                <a:gd name="connsiteY12" fmla="*/ 1458958 h 1468918"/>
                <a:gd name="connsiteX13" fmla="*/ 273109 w 1649799"/>
                <a:gd name="connsiteY13" fmla="*/ 963706 h 1468918"/>
                <a:gd name="connsiteX14" fmla="*/ 9932 w 1649799"/>
                <a:gd name="connsiteY14" fmla="*/ 700529 h 1468918"/>
                <a:gd name="connsiteX15" fmla="*/ 10889 w 1649799"/>
                <a:gd name="connsiteY15" fmla="*/ 667991 h 1468918"/>
                <a:gd name="connsiteX16" fmla="*/ 128601 w 1649799"/>
                <a:gd name="connsiteY16" fmla="*/ 568941 h 1468918"/>
                <a:gd name="connsiteX17" fmla="*/ 141999 w 1649799"/>
                <a:gd name="connsiteY17" fmla="*/ 553150 h 1468918"/>
                <a:gd name="connsiteX18" fmla="*/ 174537 w 1649799"/>
                <a:gd name="connsiteY18" fmla="*/ 522047 h 1468918"/>
                <a:gd name="connsiteX19" fmla="*/ 497527 w 1649799"/>
                <a:gd name="connsiteY19" fmla="*/ 311506 h 1468918"/>
                <a:gd name="connsiteX20" fmla="*/ 620981 w 1649799"/>
                <a:gd name="connsiteY20" fmla="*/ 249779 h 1468918"/>
                <a:gd name="connsiteX21" fmla="*/ 797070 w 1649799"/>
                <a:gd name="connsiteY21" fmla="*/ 170347 h 1468918"/>
                <a:gd name="connsiteX22" fmla="*/ 829130 w 1649799"/>
                <a:gd name="connsiteY22" fmla="*/ 158863 h 1468918"/>
                <a:gd name="connsiteX23" fmla="*/ 1016704 w 1649799"/>
                <a:gd name="connsiteY23" fmla="*/ 94744 h 1468918"/>
                <a:gd name="connsiteX24" fmla="*/ 1367447 w 1649799"/>
                <a:gd name="connsiteY24" fmla="*/ 17226 h 1468918"/>
                <a:gd name="connsiteX25" fmla="*/ 1399506 w 1649799"/>
                <a:gd name="connsiteY25" fmla="*/ 17705 h 146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49799" h="1468918">
                  <a:moveTo>
                    <a:pt x="1399506" y="17705"/>
                  </a:moveTo>
                  <a:cubicBezTo>
                    <a:pt x="1448314" y="12920"/>
                    <a:pt x="1497121" y="7178"/>
                    <a:pt x="1545929" y="3350"/>
                  </a:cubicBezTo>
                  <a:cubicBezTo>
                    <a:pt x="1577031" y="957"/>
                    <a:pt x="1608134" y="479"/>
                    <a:pt x="1638758" y="0"/>
                  </a:cubicBezTo>
                  <a:cubicBezTo>
                    <a:pt x="1645936" y="0"/>
                    <a:pt x="1650242" y="4307"/>
                    <a:pt x="1649764" y="12441"/>
                  </a:cubicBezTo>
                  <a:cubicBezTo>
                    <a:pt x="1649285" y="21054"/>
                    <a:pt x="1649764" y="30146"/>
                    <a:pt x="1649764" y="38759"/>
                  </a:cubicBezTo>
                  <a:cubicBezTo>
                    <a:pt x="1649764" y="387109"/>
                    <a:pt x="1649764" y="735460"/>
                    <a:pt x="1649764" y="1083811"/>
                  </a:cubicBezTo>
                  <a:cubicBezTo>
                    <a:pt x="1649764" y="1117785"/>
                    <a:pt x="1648807" y="1117306"/>
                    <a:pt x="1615312" y="1120177"/>
                  </a:cubicBezTo>
                  <a:cubicBezTo>
                    <a:pt x="1560762" y="1124962"/>
                    <a:pt x="1506213" y="1134054"/>
                    <a:pt x="1452620" y="1145538"/>
                  </a:cubicBezTo>
                  <a:cubicBezTo>
                    <a:pt x="1409555" y="1154629"/>
                    <a:pt x="1367447" y="1165156"/>
                    <a:pt x="1325338" y="1177119"/>
                  </a:cubicBezTo>
                  <a:cubicBezTo>
                    <a:pt x="1277010" y="1190996"/>
                    <a:pt x="1229159" y="1207743"/>
                    <a:pt x="1183223" y="1227362"/>
                  </a:cubicBezTo>
                  <a:cubicBezTo>
                    <a:pt x="1103313" y="1261814"/>
                    <a:pt x="1026274" y="1301530"/>
                    <a:pt x="953541" y="1348902"/>
                  </a:cubicBezTo>
                  <a:cubicBezTo>
                    <a:pt x="900427" y="1382876"/>
                    <a:pt x="850663" y="1421156"/>
                    <a:pt x="801855" y="1460872"/>
                  </a:cubicBezTo>
                  <a:cubicBezTo>
                    <a:pt x="787979" y="1472356"/>
                    <a:pt x="780801" y="1471399"/>
                    <a:pt x="768360" y="1458958"/>
                  </a:cubicBezTo>
                  <a:cubicBezTo>
                    <a:pt x="603755" y="1293395"/>
                    <a:pt x="438193" y="1128790"/>
                    <a:pt x="273109" y="963706"/>
                  </a:cubicBezTo>
                  <a:cubicBezTo>
                    <a:pt x="185543" y="876140"/>
                    <a:pt x="97977" y="787617"/>
                    <a:pt x="9932" y="700529"/>
                  </a:cubicBezTo>
                  <a:cubicBezTo>
                    <a:pt x="-3466" y="687610"/>
                    <a:pt x="-3466" y="681389"/>
                    <a:pt x="10889" y="667991"/>
                  </a:cubicBezTo>
                  <a:cubicBezTo>
                    <a:pt x="48691" y="633060"/>
                    <a:pt x="86971" y="599565"/>
                    <a:pt x="128601" y="568941"/>
                  </a:cubicBezTo>
                  <a:cubicBezTo>
                    <a:pt x="133864" y="565113"/>
                    <a:pt x="140563" y="560806"/>
                    <a:pt x="141999" y="553150"/>
                  </a:cubicBezTo>
                  <a:cubicBezTo>
                    <a:pt x="150612" y="540709"/>
                    <a:pt x="162575" y="531139"/>
                    <a:pt x="174537" y="522047"/>
                  </a:cubicBezTo>
                  <a:cubicBezTo>
                    <a:pt x="277416" y="444530"/>
                    <a:pt x="384600" y="373711"/>
                    <a:pt x="497527" y="311506"/>
                  </a:cubicBezTo>
                  <a:cubicBezTo>
                    <a:pt x="538200" y="289973"/>
                    <a:pt x="577916" y="266527"/>
                    <a:pt x="620981" y="249779"/>
                  </a:cubicBezTo>
                  <a:cubicBezTo>
                    <a:pt x="678402" y="220112"/>
                    <a:pt x="735822" y="190923"/>
                    <a:pt x="797070" y="170347"/>
                  </a:cubicBezTo>
                  <a:cubicBezTo>
                    <a:pt x="807598" y="166519"/>
                    <a:pt x="821953" y="171783"/>
                    <a:pt x="829130" y="158863"/>
                  </a:cubicBezTo>
                  <a:cubicBezTo>
                    <a:pt x="890379" y="133981"/>
                    <a:pt x="953541" y="113884"/>
                    <a:pt x="1016704" y="94744"/>
                  </a:cubicBezTo>
                  <a:cubicBezTo>
                    <a:pt x="1132023" y="61248"/>
                    <a:pt x="1248778" y="34931"/>
                    <a:pt x="1367447" y="17226"/>
                  </a:cubicBezTo>
                  <a:cubicBezTo>
                    <a:pt x="1377974" y="14834"/>
                    <a:pt x="1388979" y="11484"/>
                    <a:pt x="1399506" y="17705"/>
                  </a:cubicBezTo>
                  <a:close/>
                </a:path>
              </a:pathLst>
            </a:custGeom>
            <a:solidFill>
              <a:schemeClr val="accent2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D330C05-BE98-4B4C-AA05-3336FD9D3943}"/>
                </a:ext>
              </a:extLst>
            </p:cNvPr>
            <p:cNvSpPr/>
            <p:nvPr/>
          </p:nvSpPr>
          <p:spPr>
            <a:xfrm>
              <a:off x="6205373" y="2353600"/>
              <a:ext cx="1647498" cy="1471438"/>
            </a:xfrm>
            <a:custGeom>
              <a:avLst/>
              <a:gdLst>
                <a:gd name="connsiteX0" fmla="*/ 1511593 w 1647498"/>
                <a:gd name="connsiteY0" fmla="*/ 560838 h 1471438"/>
                <a:gd name="connsiteX1" fmla="*/ 1635047 w 1647498"/>
                <a:gd name="connsiteY1" fmla="*/ 666109 h 1471438"/>
                <a:gd name="connsiteX2" fmla="*/ 1635526 w 1647498"/>
                <a:gd name="connsiteY2" fmla="*/ 705825 h 1471438"/>
                <a:gd name="connsiteX3" fmla="*/ 961792 w 1647498"/>
                <a:gd name="connsiteY3" fmla="*/ 1378601 h 1471438"/>
                <a:gd name="connsiteX4" fmla="*/ 880447 w 1647498"/>
                <a:gd name="connsiteY4" fmla="*/ 1460904 h 1471438"/>
                <a:gd name="connsiteX5" fmla="*/ 847430 w 1647498"/>
                <a:gd name="connsiteY5" fmla="*/ 1463775 h 1471438"/>
                <a:gd name="connsiteX6" fmla="*/ 589995 w 1647498"/>
                <a:gd name="connsiteY6" fmla="*/ 1287685 h 1471438"/>
                <a:gd name="connsiteX7" fmla="*/ 373711 w 1647498"/>
                <a:gd name="connsiteY7" fmla="*/ 1194377 h 1471438"/>
                <a:gd name="connsiteX8" fmla="*/ 180396 w 1647498"/>
                <a:gd name="connsiteY8" fmla="*/ 1141263 h 1471438"/>
                <a:gd name="connsiteX9" fmla="*/ 24882 w 1647498"/>
                <a:gd name="connsiteY9" fmla="*/ 1120209 h 1471438"/>
                <a:gd name="connsiteX10" fmla="*/ 0 w 1647498"/>
                <a:gd name="connsiteY10" fmla="*/ 1093891 h 1471438"/>
                <a:gd name="connsiteX11" fmla="*/ 479 w 1647498"/>
                <a:gd name="connsiteY11" fmla="*/ 261773 h 1471438"/>
                <a:gd name="connsiteX12" fmla="*/ 0 w 1647498"/>
                <a:gd name="connsiteY12" fmla="*/ 22522 h 1471438"/>
                <a:gd name="connsiteX13" fmla="*/ 22968 w 1647498"/>
                <a:gd name="connsiteY13" fmla="*/ 32 h 1471438"/>
                <a:gd name="connsiteX14" fmla="*/ 267005 w 1647498"/>
                <a:gd name="connsiteY14" fmla="*/ 22522 h 1471438"/>
                <a:gd name="connsiteX15" fmla="*/ 344044 w 1647498"/>
                <a:gd name="connsiteY15" fmla="*/ 34484 h 1471438"/>
                <a:gd name="connsiteX16" fmla="*/ 427782 w 1647498"/>
                <a:gd name="connsiteY16" fmla="*/ 44054 h 1471438"/>
                <a:gd name="connsiteX17" fmla="*/ 690959 w 1647498"/>
                <a:gd name="connsiteY17" fmla="*/ 113437 h 1471438"/>
                <a:gd name="connsiteX18" fmla="*/ 1119698 w 1647498"/>
                <a:gd name="connsiteY18" fmla="*/ 295269 h 1471438"/>
                <a:gd name="connsiteX19" fmla="*/ 1492453 w 1647498"/>
                <a:gd name="connsiteY19" fmla="*/ 536913 h 1471438"/>
                <a:gd name="connsiteX20" fmla="*/ 1511593 w 1647498"/>
                <a:gd name="connsiteY20" fmla="*/ 560838 h 14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7498" h="1471438">
                  <a:moveTo>
                    <a:pt x="1511593" y="560838"/>
                  </a:moveTo>
                  <a:cubicBezTo>
                    <a:pt x="1552744" y="595769"/>
                    <a:pt x="1593417" y="631657"/>
                    <a:pt x="1635047" y="666109"/>
                  </a:cubicBezTo>
                  <a:cubicBezTo>
                    <a:pt x="1652752" y="680464"/>
                    <a:pt x="1650359" y="690991"/>
                    <a:pt x="1635526" y="705825"/>
                  </a:cubicBezTo>
                  <a:cubicBezTo>
                    <a:pt x="1410629" y="929764"/>
                    <a:pt x="1186211" y="1154183"/>
                    <a:pt x="961792" y="1378601"/>
                  </a:cubicBezTo>
                  <a:cubicBezTo>
                    <a:pt x="934518" y="1405876"/>
                    <a:pt x="906764" y="1432672"/>
                    <a:pt x="880447" y="1460904"/>
                  </a:cubicBezTo>
                  <a:cubicBezTo>
                    <a:pt x="869441" y="1472866"/>
                    <a:pt x="860828" y="1475737"/>
                    <a:pt x="847430" y="1463775"/>
                  </a:cubicBezTo>
                  <a:cubicBezTo>
                    <a:pt x="768955" y="1393913"/>
                    <a:pt x="682346" y="1336493"/>
                    <a:pt x="589995" y="1287685"/>
                  </a:cubicBezTo>
                  <a:cubicBezTo>
                    <a:pt x="520612" y="1250840"/>
                    <a:pt x="448837" y="1219259"/>
                    <a:pt x="373711" y="1194377"/>
                  </a:cubicBezTo>
                  <a:cubicBezTo>
                    <a:pt x="310071" y="1173323"/>
                    <a:pt x="245951" y="1154661"/>
                    <a:pt x="180396" y="1141263"/>
                  </a:cubicBezTo>
                  <a:cubicBezTo>
                    <a:pt x="129196" y="1131215"/>
                    <a:pt x="77518" y="1121645"/>
                    <a:pt x="24882" y="1120209"/>
                  </a:cubicBezTo>
                  <a:cubicBezTo>
                    <a:pt x="4785" y="1119731"/>
                    <a:pt x="0" y="1113031"/>
                    <a:pt x="0" y="1093891"/>
                  </a:cubicBezTo>
                  <a:cubicBezTo>
                    <a:pt x="479" y="816359"/>
                    <a:pt x="479" y="538827"/>
                    <a:pt x="479" y="261773"/>
                  </a:cubicBezTo>
                  <a:cubicBezTo>
                    <a:pt x="479" y="181863"/>
                    <a:pt x="957" y="102432"/>
                    <a:pt x="0" y="22522"/>
                  </a:cubicBezTo>
                  <a:cubicBezTo>
                    <a:pt x="0" y="4338"/>
                    <a:pt x="5742" y="-447"/>
                    <a:pt x="22968" y="32"/>
                  </a:cubicBezTo>
                  <a:cubicBezTo>
                    <a:pt x="104792" y="989"/>
                    <a:pt x="186138" y="12951"/>
                    <a:pt x="267005" y="22522"/>
                  </a:cubicBezTo>
                  <a:cubicBezTo>
                    <a:pt x="292366" y="25393"/>
                    <a:pt x="319162" y="26828"/>
                    <a:pt x="344044" y="34484"/>
                  </a:cubicBezTo>
                  <a:cubicBezTo>
                    <a:pt x="373233" y="23479"/>
                    <a:pt x="400508" y="38791"/>
                    <a:pt x="427782" y="44054"/>
                  </a:cubicBezTo>
                  <a:cubicBezTo>
                    <a:pt x="516784" y="61280"/>
                    <a:pt x="604829" y="85684"/>
                    <a:pt x="690959" y="113437"/>
                  </a:cubicBezTo>
                  <a:cubicBezTo>
                    <a:pt x="839295" y="161288"/>
                    <a:pt x="982368" y="221579"/>
                    <a:pt x="1119698" y="295269"/>
                  </a:cubicBezTo>
                  <a:cubicBezTo>
                    <a:pt x="1250809" y="365130"/>
                    <a:pt x="1375219" y="445519"/>
                    <a:pt x="1492453" y="536913"/>
                  </a:cubicBezTo>
                  <a:cubicBezTo>
                    <a:pt x="1501545" y="543612"/>
                    <a:pt x="1507286" y="551268"/>
                    <a:pt x="1511593" y="560838"/>
                  </a:cubicBezTo>
                  <a:close/>
                </a:path>
              </a:pathLst>
            </a:custGeom>
            <a:solidFill>
              <a:schemeClr val="accent3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096667A-546D-41E3-B5E2-BFB15EB8354F}"/>
                </a:ext>
              </a:extLst>
            </p:cNvPr>
            <p:cNvSpPr/>
            <p:nvPr/>
          </p:nvSpPr>
          <p:spPr>
            <a:xfrm>
              <a:off x="3496316" y="3196558"/>
              <a:ext cx="1473807" cy="1646427"/>
            </a:xfrm>
            <a:custGeom>
              <a:avLst/>
              <a:gdLst>
                <a:gd name="connsiteX0" fmla="*/ 477795 w 1473807"/>
                <a:gd name="connsiteY0" fmla="*/ 210261 h 1646427"/>
                <a:gd name="connsiteX1" fmla="*/ 526602 w 1473807"/>
                <a:gd name="connsiteY1" fmla="*/ 184900 h 1646427"/>
                <a:gd name="connsiteX2" fmla="*/ 669675 w 1473807"/>
                <a:gd name="connsiteY2" fmla="*/ 11682 h 1646427"/>
                <a:gd name="connsiteX3" fmla="*/ 706041 w 1473807"/>
                <a:gd name="connsiteY3" fmla="*/ 10246 h 1646427"/>
                <a:gd name="connsiteX4" fmla="*/ 1455856 w 1473807"/>
                <a:gd name="connsiteY4" fmla="*/ 760540 h 1646427"/>
                <a:gd name="connsiteX5" fmla="*/ 1457292 w 1473807"/>
                <a:gd name="connsiteY5" fmla="*/ 811740 h 1646427"/>
                <a:gd name="connsiteX6" fmla="*/ 1348671 w 1473807"/>
                <a:gd name="connsiteY6" fmla="*/ 960555 h 1646427"/>
                <a:gd name="connsiteX7" fmla="*/ 1219954 w 1473807"/>
                <a:gd name="connsiteY7" fmla="*/ 1209855 h 1646427"/>
                <a:gd name="connsiteX8" fmla="*/ 1166840 w 1473807"/>
                <a:gd name="connsiteY8" fmla="*/ 1375417 h 1646427"/>
                <a:gd name="connsiteX9" fmla="*/ 1121382 w 1473807"/>
                <a:gd name="connsiteY9" fmla="*/ 1631417 h 1646427"/>
                <a:gd name="connsiteX10" fmla="*/ 1104634 w 1473807"/>
                <a:gd name="connsiteY10" fmla="*/ 1646250 h 1646427"/>
                <a:gd name="connsiteX11" fmla="*/ 1056784 w 1473807"/>
                <a:gd name="connsiteY11" fmla="*/ 1646250 h 1646427"/>
                <a:gd name="connsiteX12" fmla="*/ 40442 w 1473807"/>
                <a:gd name="connsiteY12" fmla="*/ 1646250 h 1646427"/>
                <a:gd name="connsiteX13" fmla="*/ 1684 w 1473807"/>
                <a:gd name="connsiteY13" fmla="*/ 1604621 h 1646427"/>
                <a:gd name="connsiteX14" fmla="*/ 19388 w 1473807"/>
                <a:gd name="connsiteY14" fmla="*/ 1415133 h 1646427"/>
                <a:gd name="connsiteX15" fmla="*/ 16517 w 1473807"/>
                <a:gd name="connsiteY15" fmla="*/ 1392165 h 1646427"/>
                <a:gd name="connsiteX16" fmla="*/ 156240 w 1473807"/>
                <a:gd name="connsiteY16" fmla="*/ 839493 h 1646427"/>
                <a:gd name="connsiteX17" fmla="*/ 367260 w 1473807"/>
                <a:gd name="connsiteY17" fmla="*/ 403098 h 1646427"/>
                <a:gd name="connsiteX18" fmla="*/ 471574 w 1473807"/>
                <a:gd name="connsiteY18" fmla="*/ 245670 h 1646427"/>
                <a:gd name="connsiteX19" fmla="*/ 477795 w 1473807"/>
                <a:gd name="connsiteY19" fmla="*/ 210261 h 164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3807" h="1646427">
                  <a:moveTo>
                    <a:pt x="477795" y="210261"/>
                  </a:moveTo>
                  <a:cubicBezTo>
                    <a:pt x="500284" y="214089"/>
                    <a:pt x="514161" y="201648"/>
                    <a:pt x="526602" y="184900"/>
                  </a:cubicBezTo>
                  <a:cubicBezTo>
                    <a:pt x="571103" y="124609"/>
                    <a:pt x="618953" y="67188"/>
                    <a:pt x="669675" y="11682"/>
                  </a:cubicBezTo>
                  <a:cubicBezTo>
                    <a:pt x="683073" y="-3152"/>
                    <a:pt x="691686" y="-4109"/>
                    <a:pt x="706041" y="10246"/>
                  </a:cubicBezTo>
                  <a:cubicBezTo>
                    <a:pt x="955820" y="260504"/>
                    <a:pt x="1206077" y="510283"/>
                    <a:pt x="1455856" y="760540"/>
                  </a:cubicBezTo>
                  <a:cubicBezTo>
                    <a:pt x="1479303" y="783987"/>
                    <a:pt x="1479781" y="784465"/>
                    <a:pt x="1457292" y="811740"/>
                  </a:cubicBezTo>
                  <a:cubicBezTo>
                    <a:pt x="1418533" y="859112"/>
                    <a:pt x="1382645" y="908876"/>
                    <a:pt x="1348671" y="960555"/>
                  </a:cubicBezTo>
                  <a:cubicBezTo>
                    <a:pt x="1296993" y="1039508"/>
                    <a:pt x="1255842" y="1123724"/>
                    <a:pt x="1219954" y="1209855"/>
                  </a:cubicBezTo>
                  <a:cubicBezTo>
                    <a:pt x="1197943" y="1262969"/>
                    <a:pt x="1182631" y="1319432"/>
                    <a:pt x="1166840" y="1375417"/>
                  </a:cubicBezTo>
                  <a:cubicBezTo>
                    <a:pt x="1143872" y="1459634"/>
                    <a:pt x="1133345" y="1545765"/>
                    <a:pt x="1121382" y="1631417"/>
                  </a:cubicBezTo>
                  <a:cubicBezTo>
                    <a:pt x="1119947" y="1642901"/>
                    <a:pt x="1115161" y="1646250"/>
                    <a:pt x="1104634" y="1646250"/>
                  </a:cubicBezTo>
                  <a:cubicBezTo>
                    <a:pt x="1088844" y="1645772"/>
                    <a:pt x="1072575" y="1646250"/>
                    <a:pt x="1056784" y="1646250"/>
                  </a:cubicBezTo>
                  <a:cubicBezTo>
                    <a:pt x="718003" y="1646250"/>
                    <a:pt x="379223" y="1646250"/>
                    <a:pt x="40442" y="1646250"/>
                  </a:cubicBezTo>
                  <a:cubicBezTo>
                    <a:pt x="-4537" y="1646250"/>
                    <a:pt x="-1666" y="1651514"/>
                    <a:pt x="1684" y="1604621"/>
                  </a:cubicBezTo>
                  <a:cubicBezTo>
                    <a:pt x="5990" y="1541458"/>
                    <a:pt x="13646" y="1478296"/>
                    <a:pt x="19388" y="1415133"/>
                  </a:cubicBezTo>
                  <a:cubicBezTo>
                    <a:pt x="13168" y="1407956"/>
                    <a:pt x="15560" y="1399821"/>
                    <a:pt x="16517" y="1392165"/>
                  </a:cubicBezTo>
                  <a:cubicBezTo>
                    <a:pt x="41399" y="1202678"/>
                    <a:pt x="89728" y="1018932"/>
                    <a:pt x="156240" y="839493"/>
                  </a:cubicBezTo>
                  <a:cubicBezTo>
                    <a:pt x="212704" y="687329"/>
                    <a:pt x="284001" y="542343"/>
                    <a:pt x="367260" y="403098"/>
                  </a:cubicBezTo>
                  <a:cubicBezTo>
                    <a:pt x="399320" y="349027"/>
                    <a:pt x="435686" y="297349"/>
                    <a:pt x="471574" y="245670"/>
                  </a:cubicBezTo>
                  <a:cubicBezTo>
                    <a:pt x="479709" y="234665"/>
                    <a:pt x="483058" y="223659"/>
                    <a:pt x="477795" y="210261"/>
                  </a:cubicBezTo>
                  <a:close/>
                </a:path>
              </a:pathLst>
            </a:custGeom>
            <a:solidFill>
              <a:schemeClr val="accent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7F111DB-0E4F-41BF-A742-A7113FF8B2FF}"/>
                </a:ext>
              </a:extLst>
            </p:cNvPr>
            <p:cNvSpPr/>
            <p:nvPr/>
          </p:nvSpPr>
          <p:spPr>
            <a:xfrm>
              <a:off x="7229488" y="3197036"/>
              <a:ext cx="1472874" cy="1646250"/>
            </a:xfrm>
            <a:custGeom>
              <a:avLst/>
              <a:gdLst>
                <a:gd name="connsiteX0" fmla="*/ 344884 w 1472874"/>
                <a:gd name="connsiteY0" fmla="*/ 1586916 h 1646250"/>
                <a:gd name="connsiteX1" fmla="*/ 324787 w 1472874"/>
                <a:gd name="connsiteY1" fmla="*/ 1453413 h 1646250"/>
                <a:gd name="connsiteX2" fmla="*/ 315695 w 1472874"/>
                <a:gd name="connsiteY2" fmla="*/ 1414655 h 1646250"/>
                <a:gd name="connsiteX3" fmla="*/ 264974 w 1472874"/>
                <a:gd name="connsiteY3" fmla="*/ 1243829 h 1646250"/>
                <a:gd name="connsiteX4" fmla="*/ 134343 w 1472874"/>
                <a:gd name="connsiteY4" fmla="*/ 976824 h 1646250"/>
                <a:gd name="connsiteX5" fmla="*/ 11845 w 1472874"/>
                <a:gd name="connsiteY5" fmla="*/ 808869 h 1646250"/>
                <a:gd name="connsiteX6" fmla="*/ 13281 w 1472874"/>
                <a:gd name="connsiteY6" fmla="*/ 762454 h 1646250"/>
                <a:gd name="connsiteX7" fmla="*/ 766446 w 1472874"/>
                <a:gd name="connsiteY7" fmla="*/ 10246 h 1646250"/>
                <a:gd name="connsiteX8" fmla="*/ 803769 w 1472874"/>
                <a:gd name="connsiteY8" fmla="*/ 11682 h 1646250"/>
                <a:gd name="connsiteX9" fmla="*/ 965982 w 1472874"/>
                <a:gd name="connsiteY9" fmla="*/ 208825 h 1646250"/>
                <a:gd name="connsiteX10" fmla="*/ 990385 w 1472874"/>
                <a:gd name="connsiteY10" fmla="*/ 230837 h 1646250"/>
                <a:gd name="connsiteX11" fmla="*/ 1222460 w 1472874"/>
                <a:gd name="connsiteY11" fmla="*/ 621774 h 1646250"/>
                <a:gd name="connsiteX12" fmla="*/ 1283708 w 1472874"/>
                <a:gd name="connsiteY12" fmla="*/ 761497 h 1646250"/>
                <a:gd name="connsiteX13" fmla="*/ 1304284 w 1472874"/>
                <a:gd name="connsiteY13" fmla="*/ 807912 h 1646250"/>
                <a:gd name="connsiteX14" fmla="*/ 1435872 w 1472874"/>
                <a:gd name="connsiteY14" fmla="*/ 1269190 h 1646250"/>
                <a:gd name="connsiteX15" fmla="*/ 1460276 w 1472874"/>
                <a:gd name="connsiteY15" fmla="*/ 1412741 h 1646250"/>
                <a:gd name="connsiteX16" fmla="*/ 1461711 w 1472874"/>
                <a:gd name="connsiteY16" fmla="*/ 1453413 h 1646250"/>
                <a:gd name="connsiteX17" fmla="*/ 1463147 w 1472874"/>
                <a:gd name="connsiteY17" fmla="*/ 1529017 h 1646250"/>
                <a:gd name="connsiteX18" fmla="*/ 1470803 w 1472874"/>
                <a:gd name="connsiteY18" fmla="*/ 1616583 h 1646250"/>
                <a:gd name="connsiteX19" fmla="*/ 1444007 w 1472874"/>
                <a:gd name="connsiteY19" fmla="*/ 1646251 h 1646250"/>
                <a:gd name="connsiteX20" fmla="*/ 975073 w 1472874"/>
                <a:gd name="connsiteY20" fmla="*/ 1646251 h 1646250"/>
                <a:gd name="connsiteX21" fmla="*/ 379336 w 1472874"/>
                <a:gd name="connsiteY21" fmla="*/ 1646251 h 1646250"/>
                <a:gd name="connsiteX22" fmla="*/ 353497 w 1472874"/>
                <a:gd name="connsiteY22" fmla="*/ 1644336 h 1646250"/>
                <a:gd name="connsiteX23" fmla="*/ 344884 w 1472874"/>
                <a:gd name="connsiteY23" fmla="*/ 1586916 h 16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72874" h="1646250">
                  <a:moveTo>
                    <a:pt x="344884" y="1586916"/>
                  </a:moveTo>
                  <a:cubicBezTo>
                    <a:pt x="343927" y="1541458"/>
                    <a:pt x="331007" y="1497914"/>
                    <a:pt x="324787" y="1453413"/>
                  </a:cubicBezTo>
                  <a:cubicBezTo>
                    <a:pt x="316652" y="1441929"/>
                    <a:pt x="323351" y="1426617"/>
                    <a:pt x="315695" y="1414655"/>
                  </a:cubicBezTo>
                  <a:cubicBezTo>
                    <a:pt x="302297" y="1356756"/>
                    <a:pt x="286028" y="1299814"/>
                    <a:pt x="264974" y="1243829"/>
                  </a:cubicBezTo>
                  <a:cubicBezTo>
                    <a:pt x="230043" y="1150999"/>
                    <a:pt x="186978" y="1061519"/>
                    <a:pt x="134343" y="976824"/>
                  </a:cubicBezTo>
                  <a:cubicBezTo>
                    <a:pt x="97498" y="917968"/>
                    <a:pt x="58739" y="860069"/>
                    <a:pt x="11845" y="808869"/>
                  </a:cubicBezTo>
                  <a:cubicBezTo>
                    <a:pt x="-3945" y="791643"/>
                    <a:pt x="-4424" y="780637"/>
                    <a:pt x="13281" y="762454"/>
                  </a:cubicBezTo>
                  <a:cubicBezTo>
                    <a:pt x="265452" y="512675"/>
                    <a:pt x="516188" y="261461"/>
                    <a:pt x="766446" y="10246"/>
                  </a:cubicBezTo>
                  <a:cubicBezTo>
                    <a:pt x="780801" y="-4109"/>
                    <a:pt x="790371" y="-3152"/>
                    <a:pt x="803769" y="11682"/>
                  </a:cubicBezTo>
                  <a:cubicBezTo>
                    <a:pt x="860233" y="75323"/>
                    <a:pt x="913346" y="141835"/>
                    <a:pt x="965982" y="208825"/>
                  </a:cubicBezTo>
                  <a:cubicBezTo>
                    <a:pt x="975073" y="215046"/>
                    <a:pt x="984165" y="221267"/>
                    <a:pt x="990385" y="230837"/>
                  </a:cubicBezTo>
                  <a:cubicBezTo>
                    <a:pt x="1077952" y="355248"/>
                    <a:pt x="1156426" y="484922"/>
                    <a:pt x="1222460" y="621774"/>
                  </a:cubicBezTo>
                  <a:cubicBezTo>
                    <a:pt x="1244471" y="667710"/>
                    <a:pt x="1266003" y="713647"/>
                    <a:pt x="1283708" y="761497"/>
                  </a:cubicBezTo>
                  <a:cubicBezTo>
                    <a:pt x="1290886" y="776809"/>
                    <a:pt x="1296149" y="793078"/>
                    <a:pt x="1304284" y="807912"/>
                  </a:cubicBezTo>
                  <a:cubicBezTo>
                    <a:pt x="1360747" y="958162"/>
                    <a:pt x="1408119" y="1110805"/>
                    <a:pt x="1435872" y="1269190"/>
                  </a:cubicBezTo>
                  <a:cubicBezTo>
                    <a:pt x="1444485" y="1317040"/>
                    <a:pt x="1450227" y="1365369"/>
                    <a:pt x="1460276" y="1412741"/>
                  </a:cubicBezTo>
                  <a:cubicBezTo>
                    <a:pt x="1463147" y="1426139"/>
                    <a:pt x="1464104" y="1440015"/>
                    <a:pt x="1461711" y="1453413"/>
                  </a:cubicBezTo>
                  <a:cubicBezTo>
                    <a:pt x="1457405" y="1478774"/>
                    <a:pt x="1458362" y="1504135"/>
                    <a:pt x="1463147" y="1529017"/>
                  </a:cubicBezTo>
                  <a:cubicBezTo>
                    <a:pt x="1466018" y="1558206"/>
                    <a:pt x="1465061" y="1587395"/>
                    <a:pt x="1470803" y="1616583"/>
                  </a:cubicBezTo>
                  <a:cubicBezTo>
                    <a:pt x="1476066" y="1644336"/>
                    <a:pt x="1472717" y="1646251"/>
                    <a:pt x="1444007" y="1646251"/>
                  </a:cubicBezTo>
                  <a:cubicBezTo>
                    <a:pt x="1287536" y="1646251"/>
                    <a:pt x="1131544" y="1646251"/>
                    <a:pt x="975073" y="1646251"/>
                  </a:cubicBezTo>
                  <a:cubicBezTo>
                    <a:pt x="776494" y="1646251"/>
                    <a:pt x="577915" y="1646251"/>
                    <a:pt x="379336" y="1646251"/>
                  </a:cubicBezTo>
                  <a:cubicBezTo>
                    <a:pt x="370723" y="1646251"/>
                    <a:pt x="362110" y="1644815"/>
                    <a:pt x="353497" y="1644336"/>
                  </a:cubicBezTo>
                  <a:cubicBezTo>
                    <a:pt x="342970" y="1626632"/>
                    <a:pt x="354454" y="1605099"/>
                    <a:pt x="344884" y="1586916"/>
                  </a:cubicBezTo>
                  <a:close/>
                </a:path>
              </a:pathLst>
            </a:custGeom>
            <a:solidFill>
              <a:schemeClr val="accent4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3" name="Trapezoid 24">
            <a:extLst>
              <a:ext uri="{FF2B5EF4-FFF2-40B4-BE49-F238E27FC236}">
                <a16:creationId xmlns:a16="http://schemas.microsoft.com/office/drawing/2014/main" id="{4D1F2B70-3483-43EB-A5B9-48B6586978F0}"/>
              </a:ext>
            </a:extLst>
          </p:cNvPr>
          <p:cNvSpPr>
            <a:spLocks noChangeAspect="1"/>
          </p:cNvSpPr>
          <p:nvPr/>
        </p:nvSpPr>
        <p:spPr>
          <a:xfrm rot="8369018">
            <a:off x="4215201" y="4240285"/>
            <a:ext cx="410471" cy="414380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Oval 21">
            <a:extLst>
              <a:ext uri="{FF2B5EF4-FFF2-40B4-BE49-F238E27FC236}">
                <a16:creationId xmlns:a16="http://schemas.microsoft.com/office/drawing/2014/main" id="{7A53E0E9-E754-4A2A-8AC6-60E1EBD722C2}"/>
              </a:ext>
            </a:extLst>
          </p:cNvPr>
          <p:cNvSpPr>
            <a:spLocks noChangeAspect="1"/>
          </p:cNvSpPr>
          <p:nvPr/>
        </p:nvSpPr>
        <p:spPr>
          <a:xfrm>
            <a:off x="5181844" y="3344945"/>
            <a:ext cx="425281" cy="37272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B102FE8-BA0E-4EB0-A64D-84549CB4AF46}"/>
              </a:ext>
            </a:extLst>
          </p:cNvPr>
          <p:cNvSpPr/>
          <p:nvPr/>
        </p:nvSpPr>
        <p:spPr>
          <a:xfrm rot="5400000">
            <a:off x="7642675" y="4398957"/>
            <a:ext cx="286823" cy="287247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6" name="Frame 1">
            <a:extLst>
              <a:ext uri="{FF2B5EF4-FFF2-40B4-BE49-F238E27FC236}">
                <a16:creationId xmlns:a16="http://schemas.microsoft.com/office/drawing/2014/main" id="{2873BB4A-2BC0-4838-933B-88BDAD00D332}"/>
              </a:ext>
            </a:extLst>
          </p:cNvPr>
          <p:cNvSpPr/>
          <p:nvPr/>
        </p:nvSpPr>
        <p:spPr>
          <a:xfrm>
            <a:off x="6672946" y="3310564"/>
            <a:ext cx="298743" cy="40363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CEA9586-67CE-417C-A1F7-9A71B0E26045}"/>
              </a:ext>
            </a:extLst>
          </p:cNvPr>
          <p:cNvGrpSpPr/>
          <p:nvPr/>
        </p:nvGrpSpPr>
        <p:grpSpPr>
          <a:xfrm>
            <a:off x="729280" y="1733811"/>
            <a:ext cx="2968685" cy="553999"/>
            <a:chOff x="3017859" y="4283314"/>
            <a:chExt cx="2579765" cy="553998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F91D073-E2F7-40C8-B1C2-22F8A94AD0FB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 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1C42820-AD5C-4D83-A164-79FEC6437A00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B8E527C-EA0A-4287-B12D-E0988BEF2A26}"/>
              </a:ext>
            </a:extLst>
          </p:cNvPr>
          <p:cNvGrpSpPr/>
          <p:nvPr/>
        </p:nvGrpSpPr>
        <p:grpSpPr>
          <a:xfrm>
            <a:off x="8918426" y="4679197"/>
            <a:ext cx="2968685" cy="553999"/>
            <a:chOff x="3017859" y="4283314"/>
            <a:chExt cx="2579765" cy="553998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4E3864B-80BE-45A4-9174-56554A9D2D70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3D07816-B54F-4C52-A420-B8A08E99C030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51DF4C9-B68B-47C2-8B16-BA1FA5C1E019}"/>
              </a:ext>
            </a:extLst>
          </p:cNvPr>
          <p:cNvGrpSpPr/>
          <p:nvPr/>
        </p:nvGrpSpPr>
        <p:grpSpPr>
          <a:xfrm>
            <a:off x="304892" y="4679195"/>
            <a:ext cx="2968685" cy="553998"/>
            <a:chOff x="3017859" y="4283314"/>
            <a:chExt cx="2579765" cy="553997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0A4E9EA-111B-4E0E-A344-F9705CBDE1B9}"/>
                </a:ext>
              </a:extLst>
            </p:cNvPr>
            <p:cNvSpPr txBox="1"/>
            <p:nvPr/>
          </p:nvSpPr>
          <p:spPr>
            <a:xfrm>
              <a:off x="3021855" y="4560312"/>
              <a:ext cx="2575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 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7223765-ED79-4C8E-85AE-E6B1B9015922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4" name="Text Placeholder 93">
            <a:extLst>
              <a:ext uri="{FF2B5EF4-FFF2-40B4-BE49-F238E27FC236}">
                <a16:creationId xmlns:a16="http://schemas.microsoft.com/office/drawing/2014/main" id="{42B914B6-8267-471E-9E56-DD7F4CC1F2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o-RO" b="1" dirty="0">
                <a:solidFill>
                  <a:schemeClr val="tx1"/>
                </a:solidFill>
              </a:rPr>
              <a:t>Proiect de grup – Principalele bătălii antiotomane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92" name="Graphic 3">
            <a:extLst>
              <a:ext uri="{FF2B5EF4-FFF2-40B4-BE49-F238E27FC236}">
                <a16:creationId xmlns:a16="http://schemas.microsoft.com/office/drawing/2014/main" id="{178D6B85-C916-4CA7-B4A3-B6528BEBD1E3}"/>
              </a:ext>
            </a:extLst>
          </p:cNvPr>
          <p:cNvGrpSpPr/>
          <p:nvPr/>
        </p:nvGrpSpPr>
        <p:grpSpPr>
          <a:xfrm rot="294171">
            <a:off x="5592267" y="5285237"/>
            <a:ext cx="3319895" cy="1207409"/>
            <a:chOff x="0" y="1211951"/>
            <a:chExt cx="12192000" cy="4434097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5576BDC-37CD-4B71-9695-794ADA5BC520}"/>
                </a:ext>
              </a:extLst>
            </p:cNvPr>
            <p:cNvSpPr/>
            <p:nvPr/>
          </p:nvSpPr>
          <p:spPr>
            <a:xfrm>
              <a:off x="8338752" y="1211990"/>
              <a:ext cx="3831088" cy="3114252"/>
            </a:xfrm>
            <a:custGeom>
              <a:avLst/>
              <a:gdLst>
                <a:gd name="connsiteX0" fmla="*/ 3817888 w 3831088"/>
                <a:gd name="connsiteY0" fmla="*/ 722004 h 3114252"/>
                <a:gd name="connsiteX1" fmla="*/ 3452269 w 3831088"/>
                <a:gd name="connsiteY1" fmla="*/ 280008 h 3114252"/>
                <a:gd name="connsiteX2" fmla="*/ 2264893 w 3831088"/>
                <a:gd name="connsiteY2" fmla="*/ 2082 h 3114252"/>
                <a:gd name="connsiteX3" fmla="*/ 1600132 w 3831088"/>
                <a:gd name="connsiteY3" fmla="*/ 195852 h 3114252"/>
                <a:gd name="connsiteX4" fmla="*/ 1027306 w 3831088"/>
                <a:gd name="connsiteY4" fmla="*/ 642091 h 3114252"/>
                <a:gd name="connsiteX5" fmla="*/ 513884 w 3831088"/>
                <a:gd name="connsiteY5" fmla="*/ 1130054 h 3114252"/>
                <a:gd name="connsiteX6" fmla="*/ 66231 w 3831088"/>
                <a:gd name="connsiteY6" fmla="*/ 1725510 h 3114252"/>
                <a:gd name="connsiteX7" fmla="*/ 25921 w 3831088"/>
                <a:gd name="connsiteY7" fmla="*/ 2132146 h 3114252"/>
                <a:gd name="connsiteX8" fmla="*/ 907790 w 3831088"/>
                <a:gd name="connsiteY8" fmla="*/ 2922787 h 3114252"/>
                <a:gd name="connsiteX9" fmla="*/ 1745106 w 3831088"/>
                <a:gd name="connsiteY9" fmla="*/ 3109486 h 3114252"/>
                <a:gd name="connsiteX10" fmla="*/ 2197710 w 3831088"/>
                <a:gd name="connsiteY10" fmla="*/ 2873283 h 3114252"/>
                <a:gd name="connsiteX11" fmla="*/ 2551306 w 3831088"/>
                <a:gd name="connsiteY11" fmla="*/ 2477255 h 3114252"/>
                <a:gd name="connsiteX12" fmla="*/ 3064728 w 3831088"/>
                <a:gd name="connsiteY12" fmla="*/ 1989293 h 3114252"/>
                <a:gd name="connsiteX13" fmla="*/ 3629068 w 3831088"/>
                <a:gd name="connsiteY13" fmla="*/ 1458898 h 3114252"/>
                <a:gd name="connsiteX14" fmla="*/ 3817888 w 3831088"/>
                <a:gd name="connsiteY14" fmla="*/ 1005588 h 3114252"/>
                <a:gd name="connsiteX15" fmla="*/ 3817888 w 3831088"/>
                <a:gd name="connsiteY15" fmla="*/ 722004 h 31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1088" h="3114252">
                  <a:moveTo>
                    <a:pt x="3817888" y="722004"/>
                  </a:moveTo>
                  <a:cubicBezTo>
                    <a:pt x="3782528" y="565714"/>
                    <a:pt x="3521574" y="325976"/>
                    <a:pt x="3452269" y="280008"/>
                  </a:cubicBezTo>
                  <a:cubicBezTo>
                    <a:pt x="3124839" y="63607"/>
                    <a:pt x="2569693" y="-14184"/>
                    <a:pt x="2264893" y="2082"/>
                  </a:cubicBezTo>
                  <a:cubicBezTo>
                    <a:pt x="2037176" y="14104"/>
                    <a:pt x="1734498" y="94724"/>
                    <a:pt x="1600132" y="195852"/>
                  </a:cubicBezTo>
                  <a:cubicBezTo>
                    <a:pt x="1465765" y="296981"/>
                    <a:pt x="1179352" y="499238"/>
                    <a:pt x="1027306" y="642091"/>
                  </a:cubicBezTo>
                  <a:cubicBezTo>
                    <a:pt x="875259" y="784944"/>
                    <a:pt x="615719" y="1020439"/>
                    <a:pt x="513884" y="1130054"/>
                  </a:cubicBezTo>
                  <a:cubicBezTo>
                    <a:pt x="419827" y="1231182"/>
                    <a:pt x="105127" y="1612359"/>
                    <a:pt x="66231" y="1725510"/>
                  </a:cubicBezTo>
                  <a:cubicBezTo>
                    <a:pt x="20263" y="1859169"/>
                    <a:pt x="-32776" y="2005558"/>
                    <a:pt x="25921" y="2132146"/>
                  </a:cubicBezTo>
                  <a:cubicBezTo>
                    <a:pt x="168774" y="2511201"/>
                    <a:pt x="751501" y="2843581"/>
                    <a:pt x="907790" y="2922787"/>
                  </a:cubicBezTo>
                  <a:cubicBezTo>
                    <a:pt x="1086002" y="3012600"/>
                    <a:pt x="1487688" y="3140602"/>
                    <a:pt x="1745106" y="3109486"/>
                  </a:cubicBezTo>
                  <a:cubicBezTo>
                    <a:pt x="1995453" y="3079076"/>
                    <a:pt x="2046370" y="3016843"/>
                    <a:pt x="2197710" y="2873283"/>
                  </a:cubicBezTo>
                  <a:cubicBezTo>
                    <a:pt x="2349049" y="2729723"/>
                    <a:pt x="2399967" y="2662540"/>
                    <a:pt x="2551306" y="2477255"/>
                  </a:cubicBezTo>
                  <a:cubicBezTo>
                    <a:pt x="2702645" y="2291971"/>
                    <a:pt x="2904902" y="2089714"/>
                    <a:pt x="3064728" y="1989293"/>
                  </a:cubicBezTo>
                  <a:cubicBezTo>
                    <a:pt x="3224553" y="1888164"/>
                    <a:pt x="3471363" y="1666106"/>
                    <a:pt x="3629068" y="1458898"/>
                  </a:cubicBezTo>
                  <a:cubicBezTo>
                    <a:pt x="3755654" y="1293415"/>
                    <a:pt x="3817888" y="1005588"/>
                    <a:pt x="3817888" y="1005588"/>
                  </a:cubicBezTo>
                  <a:cubicBezTo>
                    <a:pt x="3817888" y="1005588"/>
                    <a:pt x="3847589" y="852127"/>
                    <a:pt x="3817888" y="722004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7323300-603A-4FD9-A576-8486FE8C532B}"/>
                </a:ext>
              </a:extLst>
            </p:cNvPr>
            <p:cNvSpPr/>
            <p:nvPr/>
          </p:nvSpPr>
          <p:spPr>
            <a:xfrm>
              <a:off x="8338752" y="1947152"/>
              <a:ext cx="1882301" cy="1882825"/>
            </a:xfrm>
            <a:custGeom>
              <a:avLst/>
              <a:gdLst>
                <a:gd name="connsiteX0" fmla="*/ 1040743 w 1882301"/>
                <a:gd name="connsiteY0" fmla="*/ 1158660 h 1882825"/>
                <a:gd name="connsiteX1" fmla="*/ 1544970 w 1882301"/>
                <a:gd name="connsiteY1" fmla="*/ 517237 h 1882825"/>
                <a:gd name="connsiteX2" fmla="*/ 1882302 w 1882301"/>
                <a:gd name="connsiteY2" fmla="*/ 8765 h 1882825"/>
                <a:gd name="connsiteX3" fmla="*/ 1492638 w 1882301"/>
                <a:gd name="connsiteY3" fmla="*/ 143839 h 1882825"/>
                <a:gd name="connsiteX4" fmla="*/ 1486981 w 1882301"/>
                <a:gd name="connsiteY4" fmla="*/ 149497 h 1882825"/>
                <a:gd name="connsiteX5" fmla="*/ 1482030 w 1882301"/>
                <a:gd name="connsiteY5" fmla="*/ 143132 h 1882825"/>
                <a:gd name="connsiteX6" fmla="*/ 915569 w 1882301"/>
                <a:gd name="connsiteY6" fmla="*/ 12301 h 1882825"/>
                <a:gd name="connsiteX7" fmla="*/ 513884 w 1882301"/>
                <a:gd name="connsiteY7" fmla="*/ 395600 h 1882825"/>
                <a:gd name="connsiteX8" fmla="*/ 66231 w 1882301"/>
                <a:gd name="connsiteY8" fmla="*/ 991056 h 1882825"/>
                <a:gd name="connsiteX9" fmla="*/ 25921 w 1882301"/>
                <a:gd name="connsiteY9" fmla="*/ 1397692 h 1882825"/>
                <a:gd name="connsiteX10" fmla="*/ 375274 w 1882301"/>
                <a:gd name="connsiteY10" fmla="*/ 1727950 h 1882825"/>
                <a:gd name="connsiteX11" fmla="*/ 673710 w 1882301"/>
                <a:gd name="connsiteY11" fmla="*/ 1882826 h 1882825"/>
                <a:gd name="connsiteX12" fmla="*/ 937492 w 1882301"/>
                <a:gd name="connsiteY12" fmla="*/ 1276762 h 1882825"/>
                <a:gd name="connsiteX13" fmla="*/ 1040743 w 1882301"/>
                <a:gd name="connsiteY13" fmla="*/ 1158660 h 188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2301" h="1882825">
                  <a:moveTo>
                    <a:pt x="1040743" y="1158660"/>
                  </a:moveTo>
                  <a:cubicBezTo>
                    <a:pt x="1044986" y="1153710"/>
                    <a:pt x="1503246" y="603514"/>
                    <a:pt x="1544970" y="517237"/>
                  </a:cubicBezTo>
                  <a:cubicBezTo>
                    <a:pt x="1584573" y="435202"/>
                    <a:pt x="1839162" y="70998"/>
                    <a:pt x="1882302" y="8765"/>
                  </a:cubicBezTo>
                  <a:cubicBezTo>
                    <a:pt x="1718233" y="-28716"/>
                    <a:pt x="1580330" y="61098"/>
                    <a:pt x="1492638" y="143839"/>
                  </a:cubicBezTo>
                  <a:lnTo>
                    <a:pt x="1486981" y="149497"/>
                  </a:lnTo>
                  <a:lnTo>
                    <a:pt x="1482030" y="143132"/>
                  </a:lnTo>
                  <a:cubicBezTo>
                    <a:pt x="1443135" y="87971"/>
                    <a:pt x="1063373" y="29981"/>
                    <a:pt x="915569" y="12301"/>
                  </a:cubicBezTo>
                  <a:cubicBezTo>
                    <a:pt x="769888" y="147375"/>
                    <a:pt x="593796" y="310029"/>
                    <a:pt x="513884" y="395600"/>
                  </a:cubicBezTo>
                  <a:cubicBezTo>
                    <a:pt x="419827" y="496728"/>
                    <a:pt x="105127" y="877905"/>
                    <a:pt x="66231" y="991056"/>
                  </a:cubicBezTo>
                  <a:cubicBezTo>
                    <a:pt x="20263" y="1124715"/>
                    <a:pt x="-32776" y="1271104"/>
                    <a:pt x="25921" y="1397692"/>
                  </a:cubicBezTo>
                  <a:cubicBezTo>
                    <a:pt x="84618" y="1524279"/>
                    <a:pt x="257173" y="1655817"/>
                    <a:pt x="375274" y="1727950"/>
                  </a:cubicBezTo>
                  <a:cubicBezTo>
                    <a:pt x="455894" y="1777454"/>
                    <a:pt x="563388" y="1831908"/>
                    <a:pt x="673710" y="1882826"/>
                  </a:cubicBezTo>
                  <a:cubicBezTo>
                    <a:pt x="702704" y="1725122"/>
                    <a:pt x="896475" y="1331216"/>
                    <a:pt x="937492" y="1276762"/>
                  </a:cubicBezTo>
                  <a:cubicBezTo>
                    <a:pt x="979923" y="1220186"/>
                    <a:pt x="1040035" y="1159368"/>
                    <a:pt x="1040743" y="115866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5AEC57D-0A48-4033-996F-1270FD50CFFA}"/>
                </a:ext>
              </a:extLst>
            </p:cNvPr>
            <p:cNvSpPr/>
            <p:nvPr/>
          </p:nvSpPr>
          <p:spPr>
            <a:xfrm>
              <a:off x="9018827" y="1959453"/>
              <a:ext cx="2123698" cy="2134891"/>
            </a:xfrm>
            <a:custGeom>
              <a:avLst/>
              <a:gdLst>
                <a:gd name="connsiteX0" fmla="*/ 1260924 w 2123698"/>
                <a:gd name="connsiteY0" fmla="*/ 313286 h 2134891"/>
                <a:gd name="connsiteX1" fmla="*/ 1253852 w 2123698"/>
                <a:gd name="connsiteY1" fmla="*/ 310458 h 2134891"/>
                <a:gd name="connsiteX2" fmla="*/ 1256681 w 2123698"/>
                <a:gd name="connsiteY2" fmla="*/ 303386 h 2134891"/>
                <a:gd name="connsiteX3" fmla="*/ 1261631 w 2123698"/>
                <a:gd name="connsiteY3" fmla="*/ 292071 h 2134891"/>
                <a:gd name="connsiteX4" fmla="*/ 1292041 w 2123698"/>
                <a:gd name="connsiteY4" fmla="*/ 71426 h 2134891"/>
                <a:gd name="connsiteX5" fmla="*/ 1216371 w 2123698"/>
                <a:gd name="connsiteY5" fmla="*/ 0 h 2134891"/>
                <a:gd name="connsiteX6" fmla="*/ 877626 w 2123698"/>
                <a:gd name="connsiteY6" fmla="*/ 510593 h 2134891"/>
                <a:gd name="connsiteX7" fmla="*/ 371276 w 2123698"/>
                <a:gd name="connsiteY7" fmla="*/ 1155553 h 2134891"/>
                <a:gd name="connsiteX8" fmla="*/ 268733 w 2123698"/>
                <a:gd name="connsiteY8" fmla="*/ 1272239 h 2134891"/>
                <a:gd name="connsiteX9" fmla="*/ 7072 w 2123698"/>
                <a:gd name="connsiteY9" fmla="*/ 1874060 h 2134891"/>
                <a:gd name="connsiteX10" fmla="*/ 0 w 2123698"/>
                <a:gd name="connsiteY10" fmla="*/ 1872646 h 2134891"/>
                <a:gd name="connsiteX11" fmla="*/ 438459 w 2123698"/>
                <a:gd name="connsiteY11" fmla="*/ 2050151 h 2134891"/>
                <a:gd name="connsiteX12" fmla="*/ 1079883 w 2123698"/>
                <a:gd name="connsiteY12" fmla="*/ 2116627 h 2134891"/>
                <a:gd name="connsiteX13" fmla="*/ 1440551 w 2123698"/>
                <a:gd name="connsiteY13" fmla="*/ 1869110 h 2134891"/>
                <a:gd name="connsiteX14" fmla="*/ 2023985 w 2123698"/>
                <a:gd name="connsiteY14" fmla="*/ 988655 h 2134891"/>
                <a:gd name="connsiteX15" fmla="*/ 2123699 w 2123698"/>
                <a:gd name="connsiteY15" fmla="*/ 858532 h 2134891"/>
                <a:gd name="connsiteX16" fmla="*/ 1260924 w 2123698"/>
                <a:gd name="connsiteY16" fmla="*/ 313286 h 21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3698" h="2134891">
                  <a:moveTo>
                    <a:pt x="1260924" y="313286"/>
                  </a:moveTo>
                  <a:lnTo>
                    <a:pt x="1253852" y="310458"/>
                  </a:lnTo>
                  <a:lnTo>
                    <a:pt x="1256681" y="303386"/>
                  </a:lnTo>
                  <a:cubicBezTo>
                    <a:pt x="1258095" y="300557"/>
                    <a:pt x="1259510" y="297021"/>
                    <a:pt x="1261631" y="292071"/>
                  </a:cubicBezTo>
                  <a:cubicBezTo>
                    <a:pt x="1278604" y="253175"/>
                    <a:pt x="1324571" y="148510"/>
                    <a:pt x="1292041" y="71426"/>
                  </a:cubicBezTo>
                  <a:cubicBezTo>
                    <a:pt x="1278604" y="39603"/>
                    <a:pt x="1253145" y="15558"/>
                    <a:pt x="1216371" y="0"/>
                  </a:cubicBezTo>
                  <a:cubicBezTo>
                    <a:pt x="1183840" y="46675"/>
                    <a:pt x="916521" y="428559"/>
                    <a:pt x="877626" y="510593"/>
                  </a:cubicBezTo>
                  <a:cubicBezTo>
                    <a:pt x="835194" y="598992"/>
                    <a:pt x="389663" y="1132922"/>
                    <a:pt x="371276" y="1155553"/>
                  </a:cubicBezTo>
                  <a:cubicBezTo>
                    <a:pt x="370568" y="1156967"/>
                    <a:pt x="310457" y="1216371"/>
                    <a:pt x="268733" y="1272239"/>
                  </a:cubicBezTo>
                  <a:cubicBezTo>
                    <a:pt x="228423" y="1325986"/>
                    <a:pt x="35360" y="1718478"/>
                    <a:pt x="7072" y="1874060"/>
                  </a:cubicBezTo>
                  <a:lnTo>
                    <a:pt x="0" y="1872646"/>
                  </a:lnTo>
                  <a:cubicBezTo>
                    <a:pt x="169018" y="1950437"/>
                    <a:pt x="342988" y="2020449"/>
                    <a:pt x="438459" y="2050151"/>
                  </a:cubicBezTo>
                  <a:cubicBezTo>
                    <a:pt x="606771" y="2103191"/>
                    <a:pt x="894599" y="2166838"/>
                    <a:pt x="1079883" y="2116627"/>
                  </a:cubicBezTo>
                  <a:cubicBezTo>
                    <a:pt x="1168989" y="2092583"/>
                    <a:pt x="1310427" y="1991454"/>
                    <a:pt x="1440551" y="1869110"/>
                  </a:cubicBezTo>
                  <a:cubicBezTo>
                    <a:pt x="1695140" y="1628664"/>
                    <a:pt x="1879010" y="1207885"/>
                    <a:pt x="2023985" y="988655"/>
                  </a:cubicBezTo>
                  <a:cubicBezTo>
                    <a:pt x="2050859" y="947638"/>
                    <a:pt x="2084803" y="903792"/>
                    <a:pt x="2123699" y="858532"/>
                  </a:cubicBezTo>
                  <a:cubicBezTo>
                    <a:pt x="2034593" y="741138"/>
                    <a:pt x="1751716" y="490792"/>
                    <a:pt x="1260924" y="31328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4D792BF-842B-4507-A63A-79FE9C95ABB4}"/>
                </a:ext>
              </a:extLst>
            </p:cNvPr>
            <p:cNvSpPr/>
            <p:nvPr/>
          </p:nvSpPr>
          <p:spPr>
            <a:xfrm>
              <a:off x="9256172" y="2170520"/>
              <a:ext cx="815663" cy="1058343"/>
            </a:xfrm>
            <a:custGeom>
              <a:avLst/>
              <a:gdLst>
                <a:gd name="connsiteX0" fmla="*/ 123323 w 815663"/>
                <a:gd name="connsiteY0" fmla="*/ 935292 h 1058343"/>
                <a:gd name="connsiteX1" fmla="*/ 627551 w 815663"/>
                <a:gd name="connsiteY1" fmla="*/ 293869 h 1058343"/>
                <a:gd name="connsiteX2" fmla="*/ 815664 w 815663"/>
                <a:gd name="connsiteY2" fmla="*/ 1798 h 1058343"/>
                <a:gd name="connsiteX3" fmla="*/ 263346 w 815663"/>
                <a:gd name="connsiteY3" fmla="*/ 411970 h 1058343"/>
                <a:gd name="connsiteX4" fmla="*/ 16536 w 815663"/>
                <a:gd name="connsiteY4" fmla="*/ 1058344 h 1058343"/>
                <a:gd name="connsiteX5" fmla="*/ 20072 w 815663"/>
                <a:gd name="connsiteY5" fmla="*/ 1053393 h 1058343"/>
                <a:gd name="connsiteX6" fmla="*/ 123323 w 815663"/>
                <a:gd name="connsiteY6" fmla="*/ 935292 h 105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663" h="1058343">
                  <a:moveTo>
                    <a:pt x="123323" y="935292"/>
                  </a:moveTo>
                  <a:cubicBezTo>
                    <a:pt x="127566" y="930342"/>
                    <a:pt x="585826" y="380146"/>
                    <a:pt x="627551" y="293869"/>
                  </a:cubicBezTo>
                  <a:cubicBezTo>
                    <a:pt x="648766" y="249316"/>
                    <a:pt x="735044" y="119899"/>
                    <a:pt x="815664" y="1798"/>
                  </a:cubicBezTo>
                  <a:cubicBezTo>
                    <a:pt x="696149" y="-19418"/>
                    <a:pt x="464189" y="148894"/>
                    <a:pt x="263346" y="411970"/>
                  </a:cubicBezTo>
                  <a:cubicBezTo>
                    <a:pt x="58968" y="679289"/>
                    <a:pt x="-42160" y="952972"/>
                    <a:pt x="16536" y="1058344"/>
                  </a:cubicBezTo>
                  <a:cubicBezTo>
                    <a:pt x="17951" y="1056222"/>
                    <a:pt x="19365" y="1054808"/>
                    <a:pt x="20072" y="1053393"/>
                  </a:cubicBezTo>
                  <a:cubicBezTo>
                    <a:pt x="62504" y="996111"/>
                    <a:pt x="122615" y="935999"/>
                    <a:pt x="123323" y="9352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B97A44D-873A-4497-BA0F-F5C06A19A9D4}"/>
                </a:ext>
              </a:extLst>
            </p:cNvPr>
            <p:cNvSpPr/>
            <p:nvPr/>
          </p:nvSpPr>
          <p:spPr>
            <a:xfrm>
              <a:off x="9281195" y="2175854"/>
              <a:ext cx="868199" cy="1097283"/>
            </a:xfrm>
            <a:custGeom>
              <a:avLst/>
              <a:gdLst>
                <a:gd name="connsiteX0" fmla="*/ 14144 w 868199"/>
                <a:gd name="connsiteY0" fmla="*/ 1079176 h 1097283"/>
                <a:gd name="connsiteX1" fmla="*/ 604650 w 868199"/>
                <a:gd name="connsiteY1" fmla="*/ 685270 h 1097283"/>
                <a:gd name="connsiteX2" fmla="*/ 828829 w 868199"/>
                <a:gd name="connsiteY2" fmla="*/ 12022 h 1097283"/>
                <a:gd name="connsiteX3" fmla="*/ 805493 w 868199"/>
                <a:gd name="connsiteY3" fmla="*/ 0 h 1097283"/>
                <a:gd name="connsiteX4" fmla="*/ 615258 w 868199"/>
                <a:gd name="connsiteY4" fmla="*/ 294899 h 1097283"/>
                <a:gd name="connsiteX5" fmla="*/ 108908 w 868199"/>
                <a:gd name="connsiteY5" fmla="*/ 939859 h 1097283"/>
                <a:gd name="connsiteX6" fmla="*/ 6365 w 868199"/>
                <a:gd name="connsiteY6" fmla="*/ 1056546 h 1097283"/>
                <a:gd name="connsiteX7" fmla="*/ 0 w 868199"/>
                <a:gd name="connsiteY7" fmla="*/ 1065739 h 1097283"/>
                <a:gd name="connsiteX8" fmla="*/ 14144 w 868199"/>
                <a:gd name="connsiteY8" fmla="*/ 1079176 h 10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9" h="1097283">
                  <a:moveTo>
                    <a:pt x="14144" y="1079176"/>
                  </a:moveTo>
                  <a:cubicBezTo>
                    <a:pt x="115272" y="1156260"/>
                    <a:pt x="379762" y="980169"/>
                    <a:pt x="604650" y="685270"/>
                  </a:cubicBezTo>
                  <a:cubicBezTo>
                    <a:pt x="829536" y="390370"/>
                    <a:pt x="929958" y="89106"/>
                    <a:pt x="828829" y="12022"/>
                  </a:cubicBezTo>
                  <a:cubicBezTo>
                    <a:pt x="821757" y="6365"/>
                    <a:pt x="813979" y="2829"/>
                    <a:pt x="805493" y="0"/>
                  </a:cubicBezTo>
                  <a:cubicBezTo>
                    <a:pt x="724165" y="118808"/>
                    <a:pt x="636473" y="250346"/>
                    <a:pt x="615258" y="294899"/>
                  </a:cubicBezTo>
                  <a:cubicBezTo>
                    <a:pt x="572826" y="383298"/>
                    <a:pt x="127295" y="917229"/>
                    <a:pt x="108908" y="939859"/>
                  </a:cubicBezTo>
                  <a:cubicBezTo>
                    <a:pt x="108200" y="941273"/>
                    <a:pt x="48089" y="1000677"/>
                    <a:pt x="6365" y="1056546"/>
                  </a:cubicBezTo>
                  <a:cubicBezTo>
                    <a:pt x="4243" y="1058667"/>
                    <a:pt x="2121" y="1062203"/>
                    <a:pt x="0" y="1065739"/>
                  </a:cubicBezTo>
                  <a:cubicBezTo>
                    <a:pt x="4243" y="1070690"/>
                    <a:pt x="8486" y="1075640"/>
                    <a:pt x="14144" y="107917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7CC6A37-9EBD-4049-B3DF-E5147DFA4BE4}"/>
                </a:ext>
              </a:extLst>
            </p:cNvPr>
            <p:cNvSpPr/>
            <p:nvPr/>
          </p:nvSpPr>
          <p:spPr>
            <a:xfrm>
              <a:off x="9267758" y="1211990"/>
              <a:ext cx="2922955" cy="1595386"/>
            </a:xfrm>
            <a:custGeom>
              <a:avLst/>
              <a:gdLst>
                <a:gd name="connsiteX0" fmla="*/ 2888882 w 2922955"/>
                <a:gd name="connsiteY0" fmla="*/ 722004 h 1595386"/>
                <a:gd name="connsiteX1" fmla="*/ 2523264 w 2922955"/>
                <a:gd name="connsiteY1" fmla="*/ 280008 h 1595386"/>
                <a:gd name="connsiteX2" fmla="*/ 1335887 w 2922955"/>
                <a:gd name="connsiteY2" fmla="*/ 2082 h 1595386"/>
                <a:gd name="connsiteX3" fmla="*/ 671126 w 2922955"/>
                <a:gd name="connsiteY3" fmla="*/ 195852 h 1595386"/>
                <a:gd name="connsiteX4" fmla="*/ 98300 w 2922955"/>
                <a:gd name="connsiteY4" fmla="*/ 642091 h 1595386"/>
                <a:gd name="connsiteX5" fmla="*/ 0 w 2922955"/>
                <a:gd name="connsiteY5" fmla="*/ 734026 h 1595386"/>
                <a:gd name="connsiteX6" fmla="*/ 559389 w 2922955"/>
                <a:gd name="connsiteY6" fmla="*/ 863442 h 1595386"/>
                <a:gd name="connsiteX7" fmla="*/ 967440 w 2922955"/>
                <a:gd name="connsiteY7" fmla="*/ 732612 h 1595386"/>
                <a:gd name="connsiteX8" fmla="*/ 968147 w 2922955"/>
                <a:gd name="connsiteY8" fmla="*/ 732612 h 1595386"/>
                <a:gd name="connsiteX9" fmla="*/ 1057253 w 2922955"/>
                <a:gd name="connsiteY9" fmla="*/ 813939 h 1595386"/>
                <a:gd name="connsiteX10" fmla="*/ 1026136 w 2922955"/>
                <a:gd name="connsiteY10" fmla="*/ 1045898 h 1595386"/>
                <a:gd name="connsiteX11" fmla="*/ 1024722 w 2922955"/>
                <a:gd name="connsiteY11" fmla="*/ 1050141 h 1595386"/>
                <a:gd name="connsiteX12" fmla="*/ 1884668 w 2922955"/>
                <a:gd name="connsiteY12" fmla="*/ 1595386 h 1595386"/>
                <a:gd name="connsiteX13" fmla="*/ 2581960 w 2922955"/>
                <a:gd name="connsiteY13" fmla="*/ 1103888 h 1595386"/>
                <a:gd name="connsiteX14" fmla="*/ 2888882 w 2922955"/>
                <a:gd name="connsiteY14" fmla="*/ 722004 h 159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2955" h="1595386">
                  <a:moveTo>
                    <a:pt x="2888882" y="722004"/>
                  </a:moveTo>
                  <a:cubicBezTo>
                    <a:pt x="2853522" y="565714"/>
                    <a:pt x="2592568" y="325976"/>
                    <a:pt x="2523264" y="280008"/>
                  </a:cubicBezTo>
                  <a:cubicBezTo>
                    <a:pt x="2195833" y="63607"/>
                    <a:pt x="1640687" y="-14184"/>
                    <a:pt x="1335887" y="2082"/>
                  </a:cubicBezTo>
                  <a:cubicBezTo>
                    <a:pt x="1108170" y="14104"/>
                    <a:pt x="805493" y="94724"/>
                    <a:pt x="671126" y="195852"/>
                  </a:cubicBezTo>
                  <a:cubicBezTo>
                    <a:pt x="536759" y="296981"/>
                    <a:pt x="250346" y="499238"/>
                    <a:pt x="98300" y="642091"/>
                  </a:cubicBezTo>
                  <a:cubicBezTo>
                    <a:pt x="68597" y="669671"/>
                    <a:pt x="35360" y="701495"/>
                    <a:pt x="0" y="734026"/>
                  </a:cubicBezTo>
                  <a:cubicBezTo>
                    <a:pt x="85570" y="744634"/>
                    <a:pt x="492206" y="799795"/>
                    <a:pt x="559389" y="863442"/>
                  </a:cubicBezTo>
                  <a:cubicBezTo>
                    <a:pt x="652031" y="777872"/>
                    <a:pt x="796299" y="688058"/>
                    <a:pt x="967440" y="732612"/>
                  </a:cubicBezTo>
                  <a:lnTo>
                    <a:pt x="968147" y="732612"/>
                  </a:lnTo>
                  <a:cubicBezTo>
                    <a:pt x="1011992" y="749584"/>
                    <a:pt x="1041695" y="777165"/>
                    <a:pt x="1057253" y="813939"/>
                  </a:cubicBezTo>
                  <a:cubicBezTo>
                    <a:pt x="1091906" y="896680"/>
                    <a:pt x="1044523" y="1004881"/>
                    <a:pt x="1026136" y="1045898"/>
                  </a:cubicBezTo>
                  <a:cubicBezTo>
                    <a:pt x="1025429" y="1047312"/>
                    <a:pt x="1024722" y="1048727"/>
                    <a:pt x="1024722" y="1050141"/>
                  </a:cubicBezTo>
                  <a:cubicBezTo>
                    <a:pt x="1510563" y="1226939"/>
                    <a:pt x="1792733" y="1476578"/>
                    <a:pt x="1884668" y="1595386"/>
                  </a:cubicBezTo>
                  <a:cubicBezTo>
                    <a:pt x="2068538" y="1384643"/>
                    <a:pt x="2355658" y="1155513"/>
                    <a:pt x="2581960" y="1103888"/>
                  </a:cubicBezTo>
                  <a:cubicBezTo>
                    <a:pt x="3009105" y="1004881"/>
                    <a:pt x="2930606" y="906581"/>
                    <a:pt x="2888882" y="72200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74A1B26-E37E-4694-AB5E-441DECF625FC}"/>
                </a:ext>
              </a:extLst>
            </p:cNvPr>
            <p:cNvSpPr/>
            <p:nvPr/>
          </p:nvSpPr>
          <p:spPr>
            <a:xfrm>
              <a:off x="9012462" y="3829270"/>
              <a:ext cx="7071" cy="2828"/>
            </a:xfrm>
            <a:custGeom>
              <a:avLst/>
              <a:gdLst>
                <a:gd name="connsiteX0" fmla="*/ 0 w 7071"/>
                <a:gd name="connsiteY0" fmla="*/ 1414 h 2828"/>
                <a:gd name="connsiteX1" fmla="*/ 7072 w 7071"/>
                <a:gd name="connsiteY1" fmla="*/ 2829 h 2828"/>
                <a:gd name="connsiteX2" fmla="*/ 707 w 7071"/>
                <a:gd name="connsiteY2" fmla="*/ 0 h 2828"/>
                <a:gd name="connsiteX3" fmla="*/ 0 w 7071"/>
                <a:gd name="connsiteY3" fmla="*/ 1414 h 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1" h="2828">
                  <a:moveTo>
                    <a:pt x="0" y="1414"/>
                  </a:moveTo>
                  <a:lnTo>
                    <a:pt x="7072" y="2829"/>
                  </a:lnTo>
                  <a:cubicBezTo>
                    <a:pt x="4950" y="2121"/>
                    <a:pt x="2829" y="707"/>
                    <a:pt x="707" y="0"/>
                  </a:cubicBezTo>
                  <a:cubicBezTo>
                    <a:pt x="0" y="707"/>
                    <a:pt x="0" y="1414"/>
                    <a:pt x="0" y="1414"/>
                  </a:cubicBezTo>
                  <a:close/>
                </a:path>
              </a:pathLst>
            </a:custGeom>
            <a:solidFill>
              <a:srgbClr val="ED1C2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505D092-209C-4DA3-9979-DC5576F5D124}"/>
                </a:ext>
              </a:extLst>
            </p:cNvPr>
            <p:cNvSpPr/>
            <p:nvPr/>
          </p:nvSpPr>
          <p:spPr>
            <a:xfrm>
              <a:off x="9233651" y="2347195"/>
              <a:ext cx="817443" cy="889403"/>
            </a:xfrm>
            <a:custGeom>
              <a:avLst/>
              <a:gdLst>
                <a:gd name="connsiteX0" fmla="*/ 676189 w 817443"/>
                <a:gd name="connsiteY0" fmla="*/ 114374 h 889403"/>
                <a:gd name="connsiteX1" fmla="*/ 549977 w 817443"/>
                <a:gd name="connsiteY1" fmla="*/ 559076 h 889403"/>
                <a:gd name="connsiteX2" fmla="*/ 141255 w 817443"/>
                <a:gd name="connsiteY2" fmla="*/ 775029 h 889403"/>
                <a:gd name="connsiteX3" fmla="*/ 267467 w 817443"/>
                <a:gd name="connsiteY3" fmla="*/ 330328 h 889403"/>
                <a:gd name="connsiteX4" fmla="*/ 676189 w 817443"/>
                <a:gd name="connsiteY4" fmla="*/ 114374 h 88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443" h="889403">
                  <a:moveTo>
                    <a:pt x="676189" y="114374"/>
                  </a:moveTo>
                  <a:cubicBezTo>
                    <a:pt x="754202" y="177542"/>
                    <a:pt x="697694" y="376641"/>
                    <a:pt x="549977" y="559076"/>
                  </a:cubicBezTo>
                  <a:cubicBezTo>
                    <a:pt x="402259" y="741511"/>
                    <a:pt x="219268" y="838196"/>
                    <a:pt x="141255" y="775029"/>
                  </a:cubicBezTo>
                  <a:cubicBezTo>
                    <a:pt x="63242" y="711862"/>
                    <a:pt x="119749" y="512762"/>
                    <a:pt x="267467" y="330328"/>
                  </a:cubicBezTo>
                  <a:cubicBezTo>
                    <a:pt x="415185" y="147893"/>
                    <a:pt x="598176" y="51207"/>
                    <a:pt x="676189" y="114374"/>
                  </a:cubicBezTo>
                  <a:close/>
                </a:path>
              </a:pathLst>
            </a:custGeom>
            <a:solidFill>
              <a:schemeClr val="accent2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24A1E32-00B2-4B20-934A-273F4EFCB731}"/>
                </a:ext>
              </a:extLst>
            </p:cNvPr>
            <p:cNvSpPr/>
            <p:nvPr/>
          </p:nvSpPr>
          <p:spPr>
            <a:xfrm>
              <a:off x="353" y="3313727"/>
              <a:ext cx="9078321" cy="2328077"/>
            </a:xfrm>
            <a:custGeom>
              <a:avLst/>
              <a:gdLst>
                <a:gd name="connsiteX0" fmla="*/ 3610572 w 9078321"/>
                <a:gd name="connsiteY0" fmla="*/ 2328078 h 2328077"/>
                <a:gd name="connsiteX1" fmla="*/ 3544803 w 9078321"/>
                <a:gd name="connsiteY1" fmla="*/ 2321713 h 2328077"/>
                <a:gd name="connsiteX2" fmla="*/ 3189793 w 9078321"/>
                <a:gd name="connsiteY2" fmla="*/ 1795562 h 2328077"/>
                <a:gd name="connsiteX3" fmla="*/ 2843976 w 9078321"/>
                <a:gd name="connsiteY3" fmla="*/ 1168282 h 2328077"/>
                <a:gd name="connsiteX4" fmla="*/ 1514453 w 9078321"/>
                <a:gd name="connsiteY4" fmla="*/ 1176061 h 2328077"/>
                <a:gd name="connsiteX5" fmla="*/ 58344 w 9078321"/>
                <a:gd name="connsiteY5" fmla="*/ 1524000 h 2328077"/>
                <a:gd name="connsiteX6" fmla="*/ 1769 w 9078321"/>
                <a:gd name="connsiteY6" fmla="*/ 1492176 h 2328077"/>
                <a:gd name="connsiteX7" fmla="*/ 33592 w 9078321"/>
                <a:gd name="connsiteY7" fmla="*/ 1435601 h 2328077"/>
                <a:gd name="connsiteX8" fmla="*/ 1497481 w 9078321"/>
                <a:gd name="connsiteY8" fmla="*/ 1085541 h 2328077"/>
                <a:gd name="connsiteX9" fmla="*/ 2895601 w 9078321"/>
                <a:gd name="connsiteY9" fmla="*/ 1091905 h 2328077"/>
                <a:gd name="connsiteX10" fmla="*/ 3277485 w 9078321"/>
                <a:gd name="connsiteY10" fmla="*/ 1768688 h 2328077"/>
                <a:gd name="connsiteX11" fmla="*/ 3561776 w 9078321"/>
                <a:gd name="connsiteY11" fmla="*/ 2231192 h 2328077"/>
                <a:gd name="connsiteX12" fmla="*/ 4685505 w 9078321"/>
                <a:gd name="connsiteY12" fmla="*/ 1395291 h 2328077"/>
                <a:gd name="connsiteX13" fmla="*/ 4949995 w 9078321"/>
                <a:gd name="connsiteY13" fmla="*/ 1115950 h 2328077"/>
                <a:gd name="connsiteX14" fmla="*/ 5143766 w 9078321"/>
                <a:gd name="connsiteY14" fmla="*/ 917936 h 2328077"/>
                <a:gd name="connsiteX15" fmla="*/ 6571588 w 9078321"/>
                <a:gd name="connsiteY15" fmla="*/ 0 h 2328077"/>
                <a:gd name="connsiteX16" fmla="*/ 6590682 w 9078321"/>
                <a:gd name="connsiteY16" fmla="*/ 0 h 2328077"/>
                <a:gd name="connsiteX17" fmla="*/ 7109054 w 9078321"/>
                <a:gd name="connsiteY17" fmla="*/ 313993 h 2328077"/>
                <a:gd name="connsiteX18" fmla="*/ 7288681 w 9078321"/>
                <a:gd name="connsiteY18" fmla="*/ 899549 h 2328077"/>
                <a:gd name="connsiteX19" fmla="*/ 7502960 w 9078321"/>
                <a:gd name="connsiteY19" fmla="*/ 1377611 h 2328077"/>
                <a:gd name="connsiteX20" fmla="*/ 9000086 w 9078321"/>
                <a:gd name="connsiteY20" fmla="*/ 607478 h 2328077"/>
                <a:gd name="connsiteX21" fmla="*/ 9065149 w 9078321"/>
                <a:gd name="connsiteY21" fmla="*/ 608186 h 2328077"/>
                <a:gd name="connsiteX22" fmla="*/ 9064442 w 9078321"/>
                <a:gd name="connsiteY22" fmla="*/ 673247 h 2328077"/>
                <a:gd name="connsiteX23" fmla="*/ 8523439 w 9078321"/>
                <a:gd name="connsiteY23" fmla="*/ 1110292 h 2328077"/>
                <a:gd name="connsiteX24" fmla="*/ 7487403 w 9078321"/>
                <a:gd name="connsiteY24" fmla="*/ 1468839 h 2328077"/>
                <a:gd name="connsiteX25" fmla="*/ 7198868 w 9078321"/>
                <a:gd name="connsiteY25" fmla="*/ 918643 h 2328077"/>
                <a:gd name="connsiteX26" fmla="*/ 6589268 w 9078321"/>
                <a:gd name="connsiteY26" fmla="*/ 92642 h 2328077"/>
                <a:gd name="connsiteX27" fmla="*/ 6572295 w 9078321"/>
                <a:gd name="connsiteY27" fmla="*/ 92642 h 2328077"/>
                <a:gd name="connsiteX28" fmla="*/ 5210949 w 9078321"/>
                <a:gd name="connsiteY28" fmla="*/ 981583 h 2328077"/>
                <a:gd name="connsiteX29" fmla="*/ 5014350 w 9078321"/>
                <a:gd name="connsiteY29" fmla="*/ 1183133 h 2328077"/>
                <a:gd name="connsiteX30" fmla="*/ 4754103 w 9078321"/>
                <a:gd name="connsiteY30" fmla="*/ 1457524 h 2328077"/>
                <a:gd name="connsiteX31" fmla="*/ 4157939 w 9078321"/>
                <a:gd name="connsiteY31" fmla="*/ 2055809 h 2328077"/>
                <a:gd name="connsiteX32" fmla="*/ 3610572 w 9078321"/>
                <a:gd name="connsiteY32" fmla="*/ 2328078 h 232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78321" h="2328077">
                  <a:moveTo>
                    <a:pt x="3610572" y="2328078"/>
                  </a:moveTo>
                  <a:cubicBezTo>
                    <a:pt x="3587942" y="2328078"/>
                    <a:pt x="3566019" y="2325956"/>
                    <a:pt x="3544803" y="2321713"/>
                  </a:cubicBezTo>
                  <a:cubicBezTo>
                    <a:pt x="3337596" y="2280696"/>
                    <a:pt x="3266170" y="2045201"/>
                    <a:pt x="3189793" y="1795562"/>
                  </a:cubicBezTo>
                  <a:cubicBezTo>
                    <a:pt x="3119074" y="1564310"/>
                    <a:pt x="3039868" y="1302649"/>
                    <a:pt x="2843976" y="1168282"/>
                  </a:cubicBezTo>
                  <a:cubicBezTo>
                    <a:pt x="2720924" y="1083419"/>
                    <a:pt x="2389958" y="1016236"/>
                    <a:pt x="1514453" y="1176061"/>
                  </a:cubicBezTo>
                  <a:cubicBezTo>
                    <a:pt x="921119" y="1284261"/>
                    <a:pt x="316469" y="1452573"/>
                    <a:pt x="58344" y="1524000"/>
                  </a:cubicBezTo>
                  <a:cubicBezTo>
                    <a:pt x="33592" y="1531072"/>
                    <a:pt x="8840" y="1516221"/>
                    <a:pt x="1769" y="1492176"/>
                  </a:cubicBezTo>
                  <a:cubicBezTo>
                    <a:pt x="-5303" y="1467425"/>
                    <a:pt x="9548" y="1442673"/>
                    <a:pt x="33592" y="1435601"/>
                  </a:cubicBezTo>
                  <a:cubicBezTo>
                    <a:pt x="293132" y="1363467"/>
                    <a:pt x="899903" y="1195155"/>
                    <a:pt x="1497481" y="1085541"/>
                  </a:cubicBezTo>
                  <a:cubicBezTo>
                    <a:pt x="2235790" y="951174"/>
                    <a:pt x="2692636" y="953295"/>
                    <a:pt x="2895601" y="1091905"/>
                  </a:cubicBezTo>
                  <a:cubicBezTo>
                    <a:pt x="3117659" y="1244659"/>
                    <a:pt x="3202522" y="1522585"/>
                    <a:pt x="3277485" y="1768688"/>
                  </a:cubicBezTo>
                  <a:cubicBezTo>
                    <a:pt x="3348204" y="2000647"/>
                    <a:pt x="3409023" y="2200783"/>
                    <a:pt x="3561776" y="2231192"/>
                  </a:cubicBezTo>
                  <a:cubicBezTo>
                    <a:pt x="3865161" y="2291304"/>
                    <a:pt x="4358782" y="1751716"/>
                    <a:pt x="4685505" y="1395291"/>
                  </a:cubicBezTo>
                  <a:cubicBezTo>
                    <a:pt x="4788048" y="1282847"/>
                    <a:pt x="4876447" y="1186669"/>
                    <a:pt x="4949995" y="1115950"/>
                  </a:cubicBezTo>
                  <a:cubicBezTo>
                    <a:pt x="5005864" y="1062910"/>
                    <a:pt x="5069511" y="995727"/>
                    <a:pt x="5143766" y="917936"/>
                  </a:cubicBezTo>
                  <a:cubicBezTo>
                    <a:pt x="5491705" y="551610"/>
                    <a:pt x="6016442" y="0"/>
                    <a:pt x="6571588" y="0"/>
                  </a:cubicBezTo>
                  <a:cubicBezTo>
                    <a:pt x="6577953" y="0"/>
                    <a:pt x="6584317" y="0"/>
                    <a:pt x="6590682" y="0"/>
                  </a:cubicBezTo>
                  <a:cubicBezTo>
                    <a:pt x="6824056" y="5657"/>
                    <a:pt x="6993075" y="108200"/>
                    <a:pt x="7109054" y="313993"/>
                  </a:cubicBezTo>
                  <a:cubicBezTo>
                    <a:pt x="7205940" y="486548"/>
                    <a:pt x="7249785" y="705778"/>
                    <a:pt x="7288681" y="899549"/>
                  </a:cubicBezTo>
                  <a:cubicBezTo>
                    <a:pt x="7337477" y="1144237"/>
                    <a:pt x="7379909" y="1356395"/>
                    <a:pt x="7502960" y="1377611"/>
                  </a:cubicBezTo>
                  <a:cubicBezTo>
                    <a:pt x="8096295" y="1480154"/>
                    <a:pt x="8990894" y="615965"/>
                    <a:pt x="9000086" y="607478"/>
                  </a:cubicBezTo>
                  <a:cubicBezTo>
                    <a:pt x="9018474" y="589799"/>
                    <a:pt x="9047469" y="589799"/>
                    <a:pt x="9065149" y="608186"/>
                  </a:cubicBezTo>
                  <a:cubicBezTo>
                    <a:pt x="9082829" y="626572"/>
                    <a:pt x="9082829" y="655567"/>
                    <a:pt x="9064442" y="673247"/>
                  </a:cubicBezTo>
                  <a:cubicBezTo>
                    <a:pt x="9062320" y="675369"/>
                    <a:pt x="8829653" y="900963"/>
                    <a:pt x="8523439" y="1110292"/>
                  </a:cubicBezTo>
                  <a:cubicBezTo>
                    <a:pt x="8106903" y="1394584"/>
                    <a:pt x="7758257" y="1515514"/>
                    <a:pt x="7487403" y="1468839"/>
                  </a:cubicBezTo>
                  <a:cubicBezTo>
                    <a:pt x="7302118" y="1437015"/>
                    <a:pt x="7254029" y="1196570"/>
                    <a:pt x="7198868" y="918643"/>
                  </a:cubicBezTo>
                  <a:cubicBezTo>
                    <a:pt x="7122491" y="536759"/>
                    <a:pt x="7036213" y="103250"/>
                    <a:pt x="6589268" y="92642"/>
                  </a:cubicBezTo>
                  <a:cubicBezTo>
                    <a:pt x="6583610" y="92642"/>
                    <a:pt x="6577953" y="92642"/>
                    <a:pt x="6572295" y="92642"/>
                  </a:cubicBezTo>
                  <a:cubicBezTo>
                    <a:pt x="6056752" y="92642"/>
                    <a:pt x="5548987" y="627280"/>
                    <a:pt x="5210949" y="981583"/>
                  </a:cubicBezTo>
                  <a:cubicBezTo>
                    <a:pt x="5135987" y="1060082"/>
                    <a:pt x="5071632" y="1127972"/>
                    <a:pt x="5014350" y="1183133"/>
                  </a:cubicBezTo>
                  <a:cubicBezTo>
                    <a:pt x="4942923" y="1251024"/>
                    <a:pt x="4855939" y="1347202"/>
                    <a:pt x="4754103" y="1457524"/>
                  </a:cubicBezTo>
                  <a:cubicBezTo>
                    <a:pt x="4581548" y="1646344"/>
                    <a:pt x="4366561" y="1881132"/>
                    <a:pt x="4157939" y="2055809"/>
                  </a:cubicBezTo>
                  <a:cubicBezTo>
                    <a:pt x="3938710" y="2238264"/>
                    <a:pt x="3759083" y="2328078"/>
                    <a:pt x="3610572" y="2328078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9A4037C-AF9A-4191-846E-AF05B36E2A31}"/>
                </a:ext>
              </a:extLst>
            </p:cNvPr>
            <p:cNvSpPr/>
            <p:nvPr/>
          </p:nvSpPr>
          <p:spPr>
            <a:xfrm>
              <a:off x="21068" y="3363230"/>
              <a:ext cx="9066093" cy="2285646"/>
            </a:xfrm>
            <a:custGeom>
              <a:avLst/>
              <a:gdLst>
                <a:gd name="connsiteX0" fmla="*/ 3589857 w 9066093"/>
                <a:gd name="connsiteY0" fmla="*/ 2285646 h 2285646"/>
                <a:gd name="connsiteX1" fmla="*/ 3527624 w 9066093"/>
                <a:gd name="connsiteY1" fmla="*/ 2279281 h 2285646"/>
                <a:gd name="connsiteX2" fmla="*/ 3162713 w 9066093"/>
                <a:gd name="connsiteY2" fmla="*/ 1741815 h 2285646"/>
                <a:gd name="connsiteX3" fmla="*/ 2817603 w 9066093"/>
                <a:gd name="connsiteY3" fmla="*/ 1121607 h 2285646"/>
                <a:gd name="connsiteX4" fmla="*/ 1497982 w 9066093"/>
                <a:gd name="connsiteY4" fmla="*/ 1127265 h 2285646"/>
                <a:gd name="connsiteX5" fmla="*/ 49651 w 9066093"/>
                <a:gd name="connsiteY5" fmla="*/ 1477325 h 2285646"/>
                <a:gd name="connsiteX6" fmla="*/ 31264 w 9066093"/>
                <a:gd name="connsiteY6" fmla="*/ 1482275 h 2285646"/>
                <a:gd name="connsiteX7" fmla="*/ 855 w 9066093"/>
                <a:gd name="connsiteY7" fmla="*/ 1465303 h 2285646"/>
                <a:gd name="connsiteX8" fmla="*/ 17827 w 9066093"/>
                <a:gd name="connsiteY8" fmla="*/ 1434894 h 2285646"/>
                <a:gd name="connsiteX9" fmla="*/ 36214 w 9066093"/>
                <a:gd name="connsiteY9" fmla="*/ 1429943 h 2285646"/>
                <a:gd name="connsiteX10" fmla="*/ 1489495 w 9066093"/>
                <a:gd name="connsiteY10" fmla="*/ 1079176 h 2285646"/>
                <a:gd name="connsiteX11" fmla="*/ 2845891 w 9066093"/>
                <a:gd name="connsiteY11" fmla="*/ 1081297 h 2285646"/>
                <a:gd name="connsiteX12" fmla="*/ 3210095 w 9066093"/>
                <a:gd name="connsiteY12" fmla="*/ 1727671 h 2285646"/>
                <a:gd name="connsiteX13" fmla="*/ 3537525 w 9066093"/>
                <a:gd name="connsiteY13" fmla="*/ 2231192 h 2285646"/>
                <a:gd name="connsiteX14" fmla="*/ 4096207 w 9066093"/>
                <a:gd name="connsiteY14" fmla="*/ 1978725 h 2285646"/>
                <a:gd name="connsiteX15" fmla="*/ 4690956 w 9066093"/>
                <a:gd name="connsiteY15" fmla="*/ 1383976 h 2285646"/>
                <a:gd name="connsiteX16" fmla="*/ 4951203 w 9066093"/>
                <a:gd name="connsiteY16" fmla="*/ 1110292 h 2285646"/>
                <a:gd name="connsiteX17" fmla="*/ 5147095 w 9066093"/>
                <a:gd name="connsiteY17" fmla="*/ 909449 h 2285646"/>
                <a:gd name="connsiteX18" fmla="*/ 6557945 w 9066093"/>
                <a:gd name="connsiteY18" fmla="*/ 0 h 2285646"/>
                <a:gd name="connsiteX19" fmla="*/ 6569260 w 9066093"/>
                <a:gd name="connsiteY19" fmla="*/ 0 h 2285646"/>
                <a:gd name="connsiteX20" fmla="*/ 7044493 w 9066093"/>
                <a:gd name="connsiteY20" fmla="*/ 287827 h 2285646"/>
                <a:gd name="connsiteX21" fmla="*/ 7221291 w 9066093"/>
                <a:gd name="connsiteY21" fmla="*/ 852167 h 2285646"/>
                <a:gd name="connsiteX22" fmla="*/ 7480831 w 9066093"/>
                <a:gd name="connsiteY22" fmla="*/ 1378318 h 2285646"/>
                <a:gd name="connsiteX23" fmla="*/ 9024632 w 9066093"/>
                <a:gd name="connsiteY23" fmla="*/ 576362 h 2285646"/>
                <a:gd name="connsiteX24" fmla="*/ 9059284 w 9066093"/>
                <a:gd name="connsiteY24" fmla="*/ 577069 h 2285646"/>
                <a:gd name="connsiteX25" fmla="*/ 9058577 w 9066093"/>
                <a:gd name="connsiteY25" fmla="*/ 611722 h 2285646"/>
                <a:gd name="connsiteX26" fmla="*/ 8506260 w 9066093"/>
                <a:gd name="connsiteY26" fmla="*/ 1060082 h 2285646"/>
                <a:gd name="connsiteX27" fmla="*/ 7471637 w 9066093"/>
                <a:gd name="connsiteY27" fmla="*/ 1426407 h 2285646"/>
                <a:gd name="connsiteX28" fmla="*/ 7172495 w 9066093"/>
                <a:gd name="connsiteY28" fmla="*/ 861360 h 2285646"/>
                <a:gd name="connsiteX29" fmla="*/ 6568552 w 9066093"/>
                <a:gd name="connsiteY29" fmla="*/ 48796 h 2285646"/>
                <a:gd name="connsiteX30" fmla="*/ 6557945 w 9066093"/>
                <a:gd name="connsiteY30" fmla="*/ 48796 h 2285646"/>
                <a:gd name="connsiteX31" fmla="*/ 5182455 w 9066093"/>
                <a:gd name="connsiteY31" fmla="*/ 942688 h 2285646"/>
                <a:gd name="connsiteX32" fmla="*/ 4985148 w 9066093"/>
                <a:gd name="connsiteY32" fmla="*/ 1144945 h 2285646"/>
                <a:gd name="connsiteX33" fmla="*/ 4727023 w 9066093"/>
                <a:gd name="connsiteY33" fmla="*/ 1416507 h 2285646"/>
                <a:gd name="connsiteX34" fmla="*/ 3589857 w 9066093"/>
                <a:gd name="connsiteY34" fmla="*/ 2285646 h 228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066093" h="2285646">
                  <a:moveTo>
                    <a:pt x="3589857" y="2285646"/>
                  </a:moveTo>
                  <a:cubicBezTo>
                    <a:pt x="3568641" y="2285646"/>
                    <a:pt x="3547426" y="2283524"/>
                    <a:pt x="3527624" y="2279281"/>
                  </a:cubicBezTo>
                  <a:cubicBezTo>
                    <a:pt x="3318295" y="2236850"/>
                    <a:pt x="3242626" y="1996404"/>
                    <a:pt x="3162713" y="1741815"/>
                  </a:cubicBezTo>
                  <a:cubicBezTo>
                    <a:pt x="3087043" y="1501370"/>
                    <a:pt x="3009252" y="1252438"/>
                    <a:pt x="2817603" y="1121607"/>
                  </a:cubicBezTo>
                  <a:cubicBezTo>
                    <a:pt x="2635147" y="997141"/>
                    <a:pt x="2191030" y="999263"/>
                    <a:pt x="1497982" y="1127265"/>
                  </a:cubicBezTo>
                  <a:cubicBezTo>
                    <a:pt x="931520" y="1232637"/>
                    <a:pt x="336064" y="1398120"/>
                    <a:pt x="49651" y="1477325"/>
                  </a:cubicBezTo>
                  <a:lnTo>
                    <a:pt x="31264" y="1482275"/>
                  </a:lnTo>
                  <a:cubicBezTo>
                    <a:pt x="17827" y="1485811"/>
                    <a:pt x="4391" y="1478032"/>
                    <a:pt x="855" y="1465303"/>
                  </a:cubicBezTo>
                  <a:cubicBezTo>
                    <a:pt x="-2681" y="1451866"/>
                    <a:pt x="5098" y="1438430"/>
                    <a:pt x="17827" y="1434894"/>
                  </a:cubicBezTo>
                  <a:lnTo>
                    <a:pt x="36214" y="1429943"/>
                  </a:lnTo>
                  <a:cubicBezTo>
                    <a:pt x="323335" y="1350031"/>
                    <a:pt x="920205" y="1184548"/>
                    <a:pt x="1489495" y="1079176"/>
                  </a:cubicBezTo>
                  <a:cubicBezTo>
                    <a:pt x="2195981" y="948345"/>
                    <a:pt x="2652120" y="949759"/>
                    <a:pt x="2845891" y="1081297"/>
                  </a:cubicBezTo>
                  <a:cubicBezTo>
                    <a:pt x="3051684" y="1221321"/>
                    <a:pt x="3135840" y="1490055"/>
                    <a:pt x="3210095" y="1727671"/>
                  </a:cubicBezTo>
                  <a:cubicBezTo>
                    <a:pt x="3288593" y="1978725"/>
                    <a:pt x="3356484" y="2195125"/>
                    <a:pt x="3537525" y="2231192"/>
                  </a:cubicBezTo>
                  <a:cubicBezTo>
                    <a:pt x="3676135" y="2258773"/>
                    <a:pt x="3858590" y="2176739"/>
                    <a:pt x="4096207" y="1978725"/>
                  </a:cubicBezTo>
                  <a:cubicBezTo>
                    <a:pt x="4303415" y="1806169"/>
                    <a:pt x="4518401" y="1572089"/>
                    <a:pt x="4690956" y="1383976"/>
                  </a:cubicBezTo>
                  <a:cubicBezTo>
                    <a:pt x="4792085" y="1274361"/>
                    <a:pt x="4879070" y="1178890"/>
                    <a:pt x="4951203" y="1110292"/>
                  </a:cubicBezTo>
                  <a:cubicBezTo>
                    <a:pt x="5007778" y="1056546"/>
                    <a:pt x="5072133" y="988655"/>
                    <a:pt x="5147095" y="909449"/>
                  </a:cubicBezTo>
                  <a:cubicBezTo>
                    <a:pt x="5491498" y="546660"/>
                    <a:pt x="6010578" y="0"/>
                    <a:pt x="6557945" y="0"/>
                  </a:cubicBezTo>
                  <a:cubicBezTo>
                    <a:pt x="6561480" y="0"/>
                    <a:pt x="6565724" y="0"/>
                    <a:pt x="6569260" y="0"/>
                  </a:cubicBezTo>
                  <a:cubicBezTo>
                    <a:pt x="6781418" y="2829"/>
                    <a:pt x="6936293" y="96885"/>
                    <a:pt x="7044493" y="287827"/>
                  </a:cubicBezTo>
                  <a:cubicBezTo>
                    <a:pt x="7136428" y="450482"/>
                    <a:pt x="7181688" y="664054"/>
                    <a:pt x="7221291" y="852167"/>
                  </a:cubicBezTo>
                  <a:cubicBezTo>
                    <a:pt x="7277866" y="1120193"/>
                    <a:pt x="7326663" y="1351445"/>
                    <a:pt x="7480831" y="1378318"/>
                  </a:cubicBezTo>
                  <a:cubicBezTo>
                    <a:pt x="8084066" y="1485811"/>
                    <a:pt x="9015439" y="585555"/>
                    <a:pt x="9024632" y="576362"/>
                  </a:cubicBezTo>
                  <a:cubicBezTo>
                    <a:pt x="9034533" y="567168"/>
                    <a:pt x="9050091" y="567168"/>
                    <a:pt x="9059284" y="577069"/>
                  </a:cubicBezTo>
                  <a:cubicBezTo>
                    <a:pt x="9068478" y="586970"/>
                    <a:pt x="9068478" y="602528"/>
                    <a:pt x="9058577" y="611722"/>
                  </a:cubicBezTo>
                  <a:cubicBezTo>
                    <a:pt x="9056456" y="613843"/>
                    <a:pt x="8818132" y="845802"/>
                    <a:pt x="8506260" y="1060082"/>
                  </a:cubicBezTo>
                  <a:cubicBezTo>
                    <a:pt x="8084773" y="1350738"/>
                    <a:pt x="7736835" y="1473789"/>
                    <a:pt x="7471637" y="1426407"/>
                  </a:cubicBezTo>
                  <a:cubicBezTo>
                    <a:pt x="7284231" y="1393169"/>
                    <a:pt x="7232606" y="1146359"/>
                    <a:pt x="7172495" y="861360"/>
                  </a:cubicBezTo>
                  <a:cubicBezTo>
                    <a:pt x="7092582" y="483012"/>
                    <a:pt x="7002769" y="54454"/>
                    <a:pt x="6568552" y="48796"/>
                  </a:cubicBezTo>
                  <a:cubicBezTo>
                    <a:pt x="6565016" y="48796"/>
                    <a:pt x="6561480" y="48796"/>
                    <a:pt x="6557945" y="48796"/>
                  </a:cubicBezTo>
                  <a:cubicBezTo>
                    <a:pt x="6031793" y="48796"/>
                    <a:pt x="5521200" y="586263"/>
                    <a:pt x="5182455" y="942688"/>
                  </a:cubicBezTo>
                  <a:cubicBezTo>
                    <a:pt x="5107493" y="1021893"/>
                    <a:pt x="5042431" y="1089784"/>
                    <a:pt x="4985148" y="1144945"/>
                  </a:cubicBezTo>
                  <a:cubicBezTo>
                    <a:pt x="4914429" y="1212128"/>
                    <a:pt x="4827444" y="1306892"/>
                    <a:pt x="4727023" y="1416507"/>
                  </a:cubicBezTo>
                  <a:cubicBezTo>
                    <a:pt x="4387571" y="1787783"/>
                    <a:pt x="3929309" y="2285646"/>
                    <a:pt x="3589857" y="2285646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B1DEA87-5A5F-4FFA-8934-9C26E8902D12}"/>
              </a:ext>
            </a:extLst>
          </p:cNvPr>
          <p:cNvGrpSpPr/>
          <p:nvPr/>
        </p:nvGrpSpPr>
        <p:grpSpPr>
          <a:xfrm flipH="1">
            <a:off x="4443686" y="5195651"/>
            <a:ext cx="1183663" cy="1040677"/>
            <a:chOff x="3983887" y="4061275"/>
            <a:chExt cx="2122406" cy="186602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782A974-77A5-4765-BF6E-FFE22E7B5C69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Freeform 15">
                <a:extLst>
                  <a:ext uri="{FF2B5EF4-FFF2-40B4-BE49-F238E27FC236}">
                    <a16:creationId xmlns:a16="http://schemas.microsoft.com/office/drawing/2014/main" id="{9E81A0D9-3256-4ECD-BCB8-63635DE1C277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2" name="Rectangle 22">
                <a:extLst>
                  <a:ext uri="{FF2B5EF4-FFF2-40B4-BE49-F238E27FC236}">
                    <a16:creationId xmlns:a16="http://schemas.microsoft.com/office/drawing/2014/main" id="{169C667E-41BB-4D4C-B430-4DB878F4F2ED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281F405-2EE9-40BC-95BD-D8D982D4C430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E730ABE9-6B4A-4770-9A61-36F22B8B0D6E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A332EC7E-8242-416D-8522-3C9AD4C2D40D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B752409-3C27-4488-AD82-C7ED806590F8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Freeform 21">
                <a:extLst>
                  <a:ext uri="{FF2B5EF4-FFF2-40B4-BE49-F238E27FC236}">
                    <a16:creationId xmlns:a16="http://schemas.microsoft.com/office/drawing/2014/main" id="{6BC3A07B-F63D-47E8-8101-204CBC6D9DDD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8" name="Rectangle 22">
                <a:extLst>
                  <a:ext uri="{FF2B5EF4-FFF2-40B4-BE49-F238E27FC236}">
                    <a16:creationId xmlns:a16="http://schemas.microsoft.com/office/drawing/2014/main" id="{53FC7B13-8F9F-43F2-814D-9ADB346D520C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1279CA7-84B3-40DB-A053-5C1E531FA5BC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Freeform 24">
                <a:extLst>
                  <a:ext uri="{FF2B5EF4-FFF2-40B4-BE49-F238E27FC236}">
                    <a16:creationId xmlns:a16="http://schemas.microsoft.com/office/drawing/2014/main" id="{9DB16EC4-24F4-4589-A48C-48A293E99769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6" name="Rectangle 22">
                <a:extLst>
                  <a:ext uri="{FF2B5EF4-FFF2-40B4-BE49-F238E27FC236}">
                    <a16:creationId xmlns:a16="http://schemas.microsoft.com/office/drawing/2014/main" id="{42C56BDA-E2FE-4836-BFCA-6CADB1BF969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806BAE6-2B82-4A65-A0B3-98FC9E9941D8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Freeform 27">
                <a:extLst>
                  <a:ext uri="{FF2B5EF4-FFF2-40B4-BE49-F238E27FC236}">
                    <a16:creationId xmlns:a16="http://schemas.microsoft.com/office/drawing/2014/main" id="{EEBF2CB3-984E-427D-B525-F685ED29344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4" name="Freeform 28">
                <a:extLst>
                  <a:ext uri="{FF2B5EF4-FFF2-40B4-BE49-F238E27FC236}">
                    <a16:creationId xmlns:a16="http://schemas.microsoft.com/office/drawing/2014/main" id="{2BAA341A-C14F-416E-9AC9-8B9F73626165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104" name="Rectangle 103"/>
          <p:cNvSpPr/>
          <p:nvPr/>
        </p:nvSpPr>
        <p:spPr>
          <a:xfrm>
            <a:off x="703328" y="1889761"/>
            <a:ext cx="351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●</a:t>
            </a:r>
            <a:r>
              <a:rPr lang="ro-RO" b="1" dirty="0"/>
              <a:t>cauzele luptei antiotomane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545216" y="2704117"/>
            <a:ext cx="3281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/>
              <a:t>  </a:t>
            </a:r>
            <a:r>
              <a:rPr lang="vi-VN" b="1" dirty="0"/>
              <a:t>●</a:t>
            </a:r>
            <a:r>
              <a:rPr lang="ro-RO" b="1" dirty="0"/>
              <a:t> alianțe</a:t>
            </a:r>
            <a:endParaRPr lang="ro-RO" dirty="0"/>
          </a:p>
        </p:txBody>
      </p:sp>
      <p:sp>
        <p:nvSpPr>
          <p:cNvPr id="106" name="Rectangle 105"/>
          <p:cNvSpPr/>
          <p:nvPr/>
        </p:nvSpPr>
        <p:spPr>
          <a:xfrm>
            <a:off x="2365248" y="6303265"/>
            <a:ext cx="8351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●</a:t>
            </a:r>
            <a:r>
              <a:rPr lang="ro-RO" b="1" dirty="0"/>
              <a:t>formularea de concluzii și opinii personale</a:t>
            </a:r>
            <a:endParaRPr lang="ro-RO" dirty="0"/>
          </a:p>
        </p:txBody>
      </p:sp>
      <p:sp>
        <p:nvSpPr>
          <p:cNvPr id="107" name="Rectangle 106"/>
          <p:cNvSpPr/>
          <p:nvPr/>
        </p:nvSpPr>
        <p:spPr>
          <a:xfrm>
            <a:off x="3048000" y="3438143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;</a:t>
            </a:r>
            <a:endParaRPr lang="ro-RO" b="1" dirty="0"/>
          </a:p>
          <a:p>
            <a:r>
              <a:rPr lang="vi-VN" b="1" dirty="0"/>
              <a:t>. </a:t>
            </a:r>
            <a:endParaRPr lang="ro-RO" b="1" dirty="0"/>
          </a:p>
          <a:p>
            <a:pPr>
              <a:buNone/>
            </a:pPr>
            <a:endParaRPr lang="ro-RO" b="1" dirty="0"/>
          </a:p>
        </p:txBody>
      </p:sp>
      <p:sp>
        <p:nvSpPr>
          <p:cNvPr id="108" name="Rectangle 107"/>
          <p:cNvSpPr/>
          <p:nvPr/>
        </p:nvSpPr>
        <p:spPr>
          <a:xfrm>
            <a:off x="8386469" y="2671983"/>
            <a:ext cx="37328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/>
              <a:t>●</a:t>
            </a:r>
            <a:r>
              <a:rPr lang="ro-RO" b="1" dirty="0"/>
              <a:t>problematizare: ce s-ar fi întâmplat </a:t>
            </a:r>
          </a:p>
          <a:p>
            <a:r>
              <a:rPr lang="ro-RO" b="1" dirty="0"/>
              <a:t>dacă domnitorii români nu</a:t>
            </a:r>
          </a:p>
          <a:p>
            <a:r>
              <a:rPr lang="ro-RO" b="1" dirty="0"/>
              <a:t> duceau aceste lupte?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654642" y="3852674"/>
            <a:ext cx="2031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●</a:t>
            </a:r>
            <a:r>
              <a:rPr lang="ro-RO" b="1" dirty="0"/>
              <a:t>axă cronologică bătălii</a:t>
            </a:r>
            <a:endParaRPr lang="ro-RO" dirty="0"/>
          </a:p>
        </p:txBody>
      </p:sp>
      <p:sp>
        <p:nvSpPr>
          <p:cNvPr id="110" name="Rectangle 109"/>
          <p:cNvSpPr/>
          <p:nvPr/>
        </p:nvSpPr>
        <p:spPr>
          <a:xfrm>
            <a:off x="7851351" y="1398068"/>
            <a:ext cx="4192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● </a:t>
            </a:r>
            <a:r>
              <a:rPr lang="ro-RO" b="1" dirty="0"/>
              <a:t>reflectarea luptei antiotomane în literatură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0" y="5205985"/>
            <a:ext cx="4407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/>
              <a:t>             </a:t>
            </a:r>
            <a:r>
              <a:rPr lang="vi-VN" b="1" dirty="0"/>
              <a:t>●</a:t>
            </a:r>
            <a:r>
              <a:rPr lang="ro-RO" b="1" dirty="0"/>
              <a:t>hartă locații bătălii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8144256" y="4974338"/>
            <a:ext cx="4047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●</a:t>
            </a:r>
            <a:r>
              <a:rPr lang="ro-RO" b="1" dirty="0"/>
              <a:t>imagini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30" y="339510"/>
            <a:ext cx="10722423" cy="392011"/>
          </a:xfrm>
        </p:spPr>
        <p:txBody>
          <a:bodyPr>
            <a:normAutofit fontScale="55000" lnSpcReduction="20000"/>
          </a:bodyPr>
          <a:lstStyle/>
          <a:p>
            <a:r>
              <a:rPr lang="ro-RO" sz="4400" b="1" dirty="0"/>
              <a:t>Surse folosite în realizarea proiectării </a:t>
            </a:r>
            <a:endParaRPr lang="en-US" sz="4400" b="1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5030F3C-3F14-4280-AA6C-19204206B3E0}"/>
              </a:ext>
            </a:extLst>
          </p:cNvPr>
          <p:cNvGrpSpPr/>
          <p:nvPr/>
        </p:nvGrpSpPr>
        <p:grpSpPr>
          <a:xfrm rot="16200000">
            <a:off x="8019960" y="2640234"/>
            <a:ext cx="6404152" cy="1704275"/>
            <a:chOff x="3960971" y="2767117"/>
            <a:chExt cx="4267200" cy="1321489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00CC3D4-3213-44FE-AEA1-D00F01745FC6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3D9FB98-AB9C-4644-A8E5-20D1B7786152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6388DEA-7EFF-4878-98F7-417A594FE6FF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DB4C64B-2027-487F-AE96-A7A3A8516637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grpSp>
        <p:nvGrpSpPr>
          <p:cNvPr id="83" name="Graphic 3">
            <a:extLst>
              <a:ext uri="{FF2B5EF4-FFF2-40B4-BE49-F238E27FC236}">
                <a16:creationId xmlns:a16="http://schemas.microsoft.com/office/drawing/2014/main" id="{19C4EF18-7F43-4D6E-ACAF-E47946F46669}"/>
              </a:ext>
            </a:extLst>
          </p:cNvPr>
          <p:cNvGrpSpPr/>
          <p:nvPr/>
        </p:nvGrpSpPr>
        <p:grpSpPr>
          <a:xfrm rot="21305829" flipH="1">
            <a:off x="388050" y="3006316"/>
            <a:ext cx="1389703" cy="1123553"/>
            <a:chOff x="8338752" y="1211990"/>
            <a:chExt cx="3851961" cy="3114252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597336B-849F-41FC-8FBF-F6FB448FBA73}"/>
                </a:ext>
              </a:extLst>
            </p:cNvPr>
            <p:cNvSpPr/>
            <p:nvPr/>
          </p:nvSpPr>
          <p:spPr>
            <a:xfrm>
              <a:off x="8338752" y="1211990"/>
              <a:ext cx="3831088" cy="3114252"/>
            </a:xfrm>
            <a:custGeom>
              <a:avLst/>
              <a:gdLst>
                <a:gd name="connsiteX0" fmla="*/ 3817888 w 3831088"/>
                <a:gd name="connsiteY0" fmla="*/ 722004 h 3114252"/>
                <a:gd name="connsiteX1" fmla="*/ 3452269 w 3831088"/>
                <a:gd name="connsiteY1" fmla="*/ 280008 h 3114252"/>
                <a:gd name="connsiteX2" fmla="*/ 2264893 w 3831088"/>
                <a:gd name="connsiteY2" fmla="*/ 2082 h 3114252"/>
                <a:gd name="connsiteX3" fmla="*/ 1600132 w 3831088"/>
                <a:gd name="connsiteY3" fmla="*/ 195852 h 3114252"/>
                <a:gd name="connsiteX4" fmla="*/ 1027306 w 3831088"/>
                <a:gd name="connsiteY4" fmla="*/ 642091 h 3114252"/>
                <a:gd name="connsiteX5" fmla="*/ 513884 w 3831088"/>
                <a:gd name="connsiteY5" fmla="*/ 1130054 h 3114252"/>
                <a:gd name="connsiteX6" fmla="*/ 66231 w 3831088"/>
                <a:gd name="connsiteY6" fmla="*/ 1725510 h 3114252"/>
                <a:gd name="connsiteX7" fmla="*/ 25921 w 3831088"/>
                <a:gd name="connsiteY7" fmla="*/ 2132146 h 3114252"/>
                <a:gd name="connsiteX8" fmla="*/ 907790 w 3831088"/>
                <a:gd name="connsiteY8" fmla="*/ 2922787 h 3114252"/>
                <a:gd name="connsiteX9" fmla="*/ 1745106 w 3831088"/>
                <a:gd name="connsiteY9" fmla="*/ 3109486 h 3114252"/>
                <a:gd name="connsiteX10" fmla="*/ 2197710 w 3831088"/>
                <a:gd name="connsiteY10" fmla="*/ 2873283 h 3114252"/>
                <a:gd name="connsiteX11" fmla="*/ 2551306 w 3831088"/>
                <a:gd name="connsiteY11" fmla="*/ 2477255 h 3114252"/>
                <a:gd name="connsiteX12" fmla="*/ 3064728 w 3831088"/>
                <a:gd name="connsiteY12" fmla="*/ 1989293 h 3114252"/>
                <a:gd name="connsiteX13" fmla="*/ 3629068 w 3831088"/>
                <a:gd name="connsiteY13" fmla="*/ 1458898 h 3114252"/>
                <a:gd name="connsiteX14" fmla="*/ 3817888 w 3831088"/>
                <a:gd name="connsiteY14" fmla="*/ 1005588 h 3114252"/>
                <a:gd name="connsiteX15" fmla="*/ 3817888 w 3831088"/>
                <a:gd name="connsiteY15" fmla="*/ 722004 h 31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1088" h="3114252">
                  <a:moveTo>
                    <a:pt x="3817888" y="722004"/>
                  </a:moveTo>
                  <a:cubicBezTo>
                    <a:pt x="3782528" y="565714"/>
                    <a:pt x="3521574" y="325976"/>
                    <a:pt x="3452269" y="280008"/>
                  </a:cubicBezTo>
                  <a:cubicBezTo>
                    <a:pt x="3124839" y="63607"/>
                    <a:pt x="2569693" y="-14184"/>
                    <a:pt x="2264893" y="2082"/>
                  </a:cubicBezTo>
                  <a:cubicBezTo>
                    <a:pt x="2037176" y="14104"/>
                    <a:pt x="1734498" y="94724"/>
                    <a:pt x="1600132" y="195852"/>
                  </a:cubicBezTo>
                  <a:cubicBezTo>
                    <a:pt x="1465765" y="296981"/>
                    <a:pt x="1179352" y="499238"/>
                    <a:pt x="1027306" y="642091"/>
                  </a:cubicBezTo>
                  <a:cubicBezTo>
                    <a:pt x="875259" y="784944"/>
                    <a:pt x="615719" y="1020439"/>
                    <a:pt x="513884" y="1130054"/>
                  </a:cubicBezTo>
                  <a:cubicBezTo>
                    <a:pt x="419827" y="1231182"/>
                    <a:pt x="105127" y="1612359"/>
                    <a:pt x="66231" y="1725510"/>
                  </a:cubicBezTo>
                  <a:cubicBezTo>
                    <a:pt x="20263" y="1859169"/>
                    <a:pt x="-32776" y="2005558"/>
                    <a:pt x="25921" y="2132146"/>
                  </a:cubicBezTo>
                  <a:cubicBezTo>
                    <a:pt x="168774" y="2511201"/>
                    <a:pt x="751501" y="2843581"/>
                    <a:pt x="907790" y="2922787"/>
                  </a:cubicBezTo>
                  <a:cubicBezTo>
                    <a:pt x="1086002" y="3012600"/>
                    <a:pt x="1487688" y="3140602"/>
                    <a:pt x="1745106" y="3109486"/>
                  </a:cubicBezTo>
                  <a:cubicBezTo>
                    <a:pt x="1995453" y="3079076"/>
                    <a:pt x="2046370" y="3016843"/>
                    <a:pt x="2197710" y="2873283"/>
                  </a:cubicBezTo>
                  <a:cubicBezTo>
                    <a:pt x="2349049" y="2729723"/>
                    <a:pt x="2399967" y="2662540"/>
                    <a:pt x="2551306" y="2477255"/>
                  </a:cubicBezTo>
                  <a:cubicBezTo>
                    <a:pt x="2702645" y="2291971"/>
                    <a:pt x="2904902" y="2089714"/>
                    <a:pt x="3064728" y="1989293"/>
                  </a:cubicBezTo>
                  <a:cubicBezTo>
                    <a:pt x="3224553" y="1888164"/>
                    <a:pt x="3471363" y="1666106"/>
                    <a:pt x="3629068" y="1458898"/>
                  </a:cubicBezTo>
                  <a:cubicBezTo>
                    <a:pt x="3755654" y="1293415"/>
                    <a:pt x="3817888" y="1005588"/>
                    <a:pt x="3817888" y="1005588"/>
                  </a:cubicBezTo>
                  <a:cubicBezTo>
                    <a:pt x="3817888" y="1005588"/>
                    <a:pt x="3847589" y="852127"/>
                    <a:pt x="3817888" y="722004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FCBCE89-77CA-4B4E-BDA6-1A6C8C0F5D90}"/>
                </a:ext>
              </a:extLst>
            </p:cNvPr>
            <p:cNvSpPr/>
            <p:nvPr/>
          </p:nvSpPr>
          <p:spPr>
            <a:xfrm>
              <a:off x="8338752" y="1947152"/>
              <a:ext cx="1882301" cy="1882825"/>
            </a:xfrm>
            <a:custGeom>
              <a:avLst/>
              <a:gdLst>
                <a:gd name="connsiteX0" fmla="*/ 1040743 w 1882301"/>
                <a:gd name="connsiteY0" fmla="*/ 1158660 h 1882825"/>
                <a:gd name="connsiteX1" fmla="*/ 1544970 w 1882301"/>
                <a:gd name="connsiteY1" fmla="*/ 517237 h 1882825"/>
                <a:gd name="connsiteX2" fmla="*/ 1882302 w 1882301"/>
                <a:gd name="connsiteY2" fmla="*/ 8765 h 1882825"/>
                <a:gd name="connsiteX3" fmla="*/ 1492638 w 1882301"/>
                <a:gd name="connsiteY3" fmla="*/ 143839 h 1882825"/>
                <a:gd name="connsiteX4" fmla="*/ 1486981 w 1882301"/>
                <a:gd name="connsiteY4" fmla="*/ 149497 h 1882825"/>
                <a:gd name="connsiteX5" fmla="*/ 1482030 w 1882301"/>
                <a:gd name="connsiteY5" fmla="*/ 143132 h 1882825"/>
                <a:gd name="connsiteX6" fmla="*/ 915569 w 1882301"/>
                <a:gd name="connsiteY6" fmla="*/ 12301 h 1882825"/>
                <a:gd name="connsiteX7" fmla="*/ 513884 w 1882301"/>
                <a:gd name="connsiteY7" fmla="*/ 395600 h 1882825"/>
                <a:gd name="connsiteX8" fmla="*/ 66231 w 1882301"/>
                <a:gd name="connsiteY8" fmla="*/ 991056 h 1882825"/>
                <a:gd name="connsiteX9" fmla="*/ 25921 w 1882301"/>
                <a:gd name="connsiteY9" fmla="*/ 1397692 h 1882825"/>
                <a:gd name="connsiteX10" fmla="*/ 375274 w 1882301"/>
                <a:gd name="connsiteY10" fmla="*/ 1727950 h 1882825"/>
                <a:gd name="connsiteX11" fmla="*/ 673710 w 1882301"/>
                <a:gd name="connsiteY11" fmla="*/ 1882826 h 1882825"/>
                <a:gd name="connsiteX12" fmla="*/ 937492 w 1882301"/>
                <a:gd name="connsiteY12" fmla="*/ 1276762 h 1882825"/>
                <a:gd name="connsiteX13" fmla="*/ 1040743 w 1882301"/>
                <a:gd name="connsiteY13" fmla="*/ 1158660 h 188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2301" h="1882825">
                  <a:moveTo>
                    <a:pt x="1040743" y="1158660"/>
                  </a:moveTo>
                  <a:cubicBezTo>
                    <a:pt x="1044986" y="1153710"/>
                    <a:pt x="1503246" y="603514"/>
                    <a:pt x="1544970" y="517237"/>
                  </a:cubicBezTo>
                  <a:cubicBezTo>
                    <a:pt x="1584573" y="435202"/>
                    <a:pt x="1839162" y="70998"/>
                    <a:pt x="1882302" y="8765"/>
                  </a:cubicBezTo>
                  <a:cubicBezTo>
                    <a:pt x="1718233" y="-28716"/>
                    <a:pt x="1580330" y="61098"/>
                    <a:pt x="1492638" y="143839"/>
                  </a:cubicBezTo>
                  <a:lnTo>
                    <a:pt x="1486981" y="149497"/>
                  </a:lnTo>
                  <a:lnTo>
                    <a:pt x="1482030" y="143132"/>
                  </a:lnTo>
                  <a:cubicBezTo>
                    <a:pt x="1443135" y="87971"/>
                    <a:pt x="1063373" y="29981"/>
                    <a:pt x="915569" y="12301"/>
                  </a:cubicBezTo>
                  <a:cubicBezTo>
                    <a:pt x="769888" y="147375"/>
                    <a:pt x="593796" y="310029"/>
                    <a:pt x="513884" y="395600"/>
                  </a:cubicBezTo>
                  <a:cubicBezTo>
                    <a:pt x="419827" y="496728"/>
                    <a:pt x="105127" y="877905"/>
                    <a:pt x="66231" y="991056"/>
                  </a:cubicBezTo>
                  <a:cubicBezTo>
                    <a:pt x="20263" y="1124715"/>
                    <a:pt x="-32776" y="1271104"/>
                    <a:pt x="25921" y="1397692"/>
                  </a:cubicBezTo>
                  <a:cubicBezTo>
                    <a:pt x="84618" y="1524279"/>
                    <a:pt x="257173" y="1655817"/>
                    <a:pt x="375274" y="1727950"/>
                  </a:cubicBezTo>
                  <a:cubicBezTo>
                    <a:pt x="455894" y="1777454"/>
                    <a:pt x="563388" y="1831908"/>
                    <a:pt x="673710" y="1882826"/>
                  </a:cubicBezTo>
                  <a:cubicBezTo>
                    <a:pt x="702704" y="1725122"/>
                    <a:pt x="896475" y="1331216"/>
                    <a:pt x="937492" y="1276762"/>
                  </a:cubicBezTo>
                  <a:cubicBezTo>
                    <a:pt x="979923" y="1220186"/>
                    <a:pt x="1040035" y="1159368"/>
                    <a:pt x="1040743" y="1158660"/>
                  </a:cubicBezTo>
                  <a:close/>
                </a:path>
              </a:pathLst>
            </a:custGeom>
            <a:solidFill>
              <a:schemeClr val="accent5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3E290C5-17C5-4E8C-84C3-8D553BE9FF39}"/>
                </a:ext>
              </a:extLst>
            </p:cNvPr>
            <p:cNvSpPr/>
            <p:nvPr/>
          </p:nvSpPr>
          <p:spPr>
            <a:xfrm>
              <a:off x="9018827" y="1959453"/>
              <a:ext cx="2123698" cy="2134891"/>
            </a:xfrm>
            <a:custGeom>
              <a:avLst/>
              <a:gdLst>
                <a:gd name="connsiteX0" fmla="*/ 1260924 w 2123698"/>
                <a:gd name="connsiteY0" fmla="*/ 313286 h 2134891"/>
                <a:gd name="connsiteX1" fmla="*/ 1253852 w 2123698"/>
                <a:gd name="connsiteY1" fmla="*/ 310458 h 2134891"/>
                <a:gd name="connsiteX2" fmla="*/ 1256681 w 2123698"/>
                <a:gd name="connsiteY2" fmla="*/ 303386 h 2134891"/>
                <a:gd name="connsiteX3" fmla="*/ 1261631 w 2123698"/>
                <a:gd name="connsiteY3" fmla="*/ 292071 h 2134891"/>
                <a:gd name="connsiteX4" fmla="*/ 1292041 w 2123698"/>
                <a:gd name="connsiteY4" fmla="*/ 71426 h 2134891"/>
                <a:gd name="connsiteX5" fmla="*/ 1216371 w 2123698"/>
                <a:gd name="connsiteY5" fmla="*/ 0 h 2134891"/>
                <a:gd name="connsiteX6" fmla="*/ 877626 w 2123698"/>
                <a:gd name="connsiteY6" fmla="*/ 510593 h 2134891"/>
                <a:gd name="connsiteX7" fmla="*/ 371276 w 2123698"/>
                <a:gd name="connsiteY7" fmla="*/ 1155553 h 2134891"/>
                <a:gd name="connsiteX8" fmla="*/ 268733 w 2123698"/>
                <a:gd name="connsiteY8" fmla="*/ 1272239 h 2134891"/>
                <a:gd name="connsiteX9" fmla="*/ 7072 w 2123698"/>
                <a:gd name="connsiteY9" fmla="*/ 1874060 h 2134891"/>
                <a:gd name="connsiteX10" fmla="*/ 0 w 2123698"/>
                <a:gd name="connsiteY10" fmla="*/ 1872646 h 2134891"/>
                <a:gd name="connsiteX11" fmla="*/ 438459 w 2123698"/>
                <a:gd name="connsiteY11" fmla="*/ 2050151 h 2134891"/>
                <a:gd name="connsiteX12" fmla="*/ 1079883 w 2123698"/>
                <a:gd name="connsiteY12" fmla="*/ 2116627 h 2134891"/>
                <a:gd name="connsiteX13" fmla="*/ 1440551 w 2123698"/>
                <a:gd name="connsiteY13" fmla="*/ 1869110 h 2134891"/>
                <a:gd name="connsiteX14" fmla="*/ 2023985 w 2123698"/>
                <a:gd name="connsiteY14" fmla="*/ 988655 h 2134891"/>
                <a:gd name="connsiteX15" fmla="*/ 2123699 w 2123698"/>
                <a:gd name="connsiteY15" fmla="*/ 858532 h 2134891"/>
                <a:gd name="connsiteX16" fmla="*/ 1260924 w 2123698"/>
                <a:gd name="connsiteY16" fmla="*/ 313286 h 21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3698" h="2134891">
                  <a:moveTo>
                    <a:pt x="1260924" y="313286"/>
                  </a:moveTo>
                  <a:lnTo>
                    <a:pt x="1253852" y="310458"/>
                  </a:lnTo>
                  <a:lnTo>
                    <a:pt x="1256681" y="303386"/>
                  </a:lnTo>
                  <a:cubicBezTo>
                    <a:pt x="1258095" y="300557"/>
                    <a:pt x="1259510" y="297021"/>
                    <a:pt x="1261631" y="292071"/>
                  </a:cubicBezTo>
                  <a:cubicBezTo>
                    <a:pt x="1278604" y="253175"/>
                    <a:pt x="1324571" y="148510"/>
                    <a:pt x="1292041" y="71426"/>
                  </a:cubicBezTo>
                  <a:cubicBezTo>
                    <a:pt x="1278604" y="39603"/>
                    <a:pt x="1253145" y="15558"/>
                    <a:pt x="1216371" y="0"/>
                  </a:cubicBezTo>
                  <a:cubicBezTo>
                    <a:pt x="1183840" y="46675"/>
                    <a:pt x="916521" y="428559"/>
                    <a:pt x="877626" y="510593"/>
                  </a:cubicBezTo>
                  <a:cubicBezTo>
                    <a:pt x="835194" y="598992"/>
                    <a:pt x="389663" y="1132922"/>
                    <a:pt x="371276" y="1155553"/>
                  </a:cubicBezTo>
                  <a:cubicBezTo>
                    <a:pt x="370568" y="1156967"/>
                    <a:pt x="310457" y="1216371"/>
                    <a:pt x="268733" y="1272239"/>
                  </a:cubicBezTo>
                  <a:cubicBezTo>
                    <a:pt x="228423" y="1325986"/>
                    <a:pt x="35360" y="1718478"/>
                    <a:pt x="7072" y="1874060"/>
                  </a:cubicBezTo>
                  <a:lnTo>
                    <a:pt x="0" y="1872646"/>
                  </a:lnTo>
                  <a:cubicBezTo>
                    <a:pt x="169018" y="1950437"/>
                    <a:pt x="342988" y="2020449"/>
                    <a:pt x="438459" y="2050151"/>
                  </a:cubicBezTo>
                  <a:cubicBezTo>
                    <a:pt x="606771" y="2103191"/>
                    <a:pt x="894599" y="2166838"/>
                    <a:pt x="1079883" y="2116627"/>
                  </a:cubicBezTo>
                  <a:cubicBezTo>
                    <a:pt x="1168989" y="2092583"/>
                    <a:pt x="1310427" y="1991454"/>
                    <a:pt x="1440551" y="1869110"/>
                  </a:cubicBezTo>
                  <a:cubicBezTo>
                    <a:pt x="1695140" y="1628664"/>
                    <a:pt x="1879010" y="1207885"/>
                    <a:pt x="2023985" y="988655"/>
                  </a:cubicBezTo>
                  <a:cubicBezTo>
                    <a:pt x="2050859" y="947638"/>
                    <a:pt x="2084803" y="903792"/>
                    <a:pt x="2123699" y="858532"/>
                  </a:cubicBezTo>
                  <a:cubicBezTo>
                    <a:pt x="2034593" y="741138"/>
                    <a:pt x="1751716" y="490792"/>
                    <a:pt x="1260924" y="313286"/>
                  </a:cubicBezTo>
                  <a:close/>
                </a:path>
              </a:pathLst>
            </a:custGeom>
            <a:solidFill>
              <a:schemeClr val="accent5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2F9C513-FADF-4D04-84EE-961B06D79CF7}"/>
                </a:ext>
              </a:extLst>
            </p:cNvPr>
            <p:cNvSpPr/>
            <p:nvPr/>
          </p:nvSpPr>
          <p:spPr>
            <a:xfrm>
              <a:off x="9256172" y="2170520"/>
              <a:ext cx="815663" cy="1058343"/>
            </a:xfrm>
            <a:custGeom>
              <a:avLst/>
              <a:gdLst>
                <a:gd name="connsiteX0" fmla="*/ 123323 w 815663"/>
                <a:gd name="connsiteY0" fmla="*/ 935292 h 1058343"/>
                <a:gd name="connsiteX1" fmla="*/ 627551 w 815663"/>
                <a:gd name="connsiteY1" fmla="*/ 293869 h 1058343"/>
                <a:gd name="connsiteX2" fmla="*/ 815664 w 815663"/>
                <a:gd name="connsiteY2" fmla="*/ 1798 h 1058343"/>
                <a:gd name="connsiteX3" fmla="*/ 263346 w 815663"/>
                <a:gd name="connsiteY3" fmla="*/ 411970 h 1058343"/>
                <a:gd name="connsiteX4" fmla="*/ 16536 w 815663"/>
                <a:gd name="connsiteY4" fmla="*/ 1058344 h 1058343"/>
                <a:gd name="connsiteX5" fmla="*/ 20072 w 815663"/>
                <a:gd name="connsiteY5" fmla="*/ 1053393 h 1058343"/>
                <a:gd name="connsiteX6" fmla="*/ 123323 w 815663"/>
                <a:gd name="connsiteY6" fmla="*/ 935292 h 105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663" h="1058343">
                  <a:moveTo>
                    <a:pt x="123323" y="935292"/>
                  </a:moveTo>
                  <a:cubicBezTo>
                    <a:pt x="127566" y="930342"/>
                    <a:pt x="585826" y="380146"/>
                    <a:pt x="627551" y="293869"/>
                  </a:cubicBezTo>
                  <a:cubicBezTo>
                    <a:pt x="648766" y="249316"/>
                    <a:pt x="735044" y="119899"/>
                    <a:pt x="815664" y="1798"/>
                  </a:cubicBezTo>
                  <a:cubicBezTo>
                    <a:pt x="696149" y="-19418"/>
                    <a:pt x="464189" y="148894"/>
                    <a:pt x="263346" y="411970"/>
                  </a:cubicBezTo>
                  <a:cubicBezTo>
                    <a:pt x="58968" y="679289"/>
                    <a:pt x="-42160" y="952972"/>
                    <a:pt x="16536" y="1058344"/>
                  </a:cubicBezTo>
                  <a:cubicBezTo>
                    <a:pt x="17951" y="1056222"/>
                    <a:pt x="19365" y="1054808"/>
                    <a:pt x="20072" y="1053393"/>
                  </a:cubicBezTo>
                  <a:cubicBezTo>
                    <a:pt x="62504" y="996111"/>
                    <a:pt x="122615" y="935999"/>
                    <a:pt x="123323" y="93529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75D5EF7-4D68-451A-B3EF-253EC99AC782}"/>
                </a:ext>
              </a:extLst>
            </p:cNvPr>
            <p:cNvSpPr/>
            <p:nvPr/>
          </p:nvSpPr>
          <p:spPr>
            <a:xfrm>
              <a:off x="9281195" y="2175854"/>
              <a:ext cx="868199" cy="1097283"/>
            </a:xfrm>
            <a:custGeom>
              <a:avLst/>
              <a:gdLst>
                <a:gd name="connsiteX0" fmla="*/ 14144 w 868199"/>
                <a:gd name="connsiteY0" fmla="*/ 1079176 h 1097283"/>
                <a:gd name="connsiteX1" fmla="*/ 604650 w 868199"/>
                <a:gd name="connsiteY1" fmla="*/ 685270 h 1097283"/>
                <a:gd name="connsiteX2" fmla="*/ 828829 w 868199"/>
                <a:gd name="connsiteY2" fmla="*/ 12022 h 1097283"/>
                <a:gd name="connsiteX3" fmla="*/ 805493 w 868199"/>
                <a:gd name="connsiteY3" fmla="*/ 0 h 1097283"/>
                <a:gd name="connsiteX4" fmla="*/ 615258 w 868199"/>
                <a:gd name="connsiteY4" fmla="*/ 294899 h 1097283"/>
                <a:gd name="connsiteX5" fmla="*/ 108908 w 868199"/>
                <a:gd name="connsiteY5" fmla="*/ 939859 h 1097283"/>
                <a:gd name="connsiteX6" fmla="*/ 6365 w 868199"/>
                <a:gd name="connsiteY6" fmla="*/ 1056546 h 1097283"/>
                <a:gd name="connsiteX7" fmla="*/ 0 w 868199"/>
                <a:gd name="connsiteY7" fmla="*/ 1065739 h 1097283"/>
                <a:gd name="connsiteX8" fmla="*/ 14144 w 868199"/>
                <a:gd name="connsiteY8" fmla="*/ 1079176 h 10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9" h="1097283">
                  <a:moveTo>
                    <a:pt x="14144" y="1079176"/>
                  </a:moveTo>
                  <a:cubicBezTo>
                    <a:pt x="115272" y="1156260"/>
                    <a:pt x="379762" y="980169"/>
                    <a:pt x="604650" y="685270"/>
                  </a:cubicBezTo>
                  <a:cubicBezTo>
                    <a:pt x="829536" y="390370"/>
                    <a:pt x="929958" y="89106"/>
                    <a:pt x="828829" y="12022"/>
                  </a:cubicBezTo>
                  <a:cubicBezTo>
                    <a:pt x="821757" y="6365"/>
                    <a:pt x="813979" y="2829"/>
                    <a:pt x="805493" y="0"/>
                  </a:cubicBezTo>
                  <a:cubicBezTo>
                    <a:pt x="724165" y="118808"/>
                    <a:pt x="636473" y="250346"/>
                    <a:pt x="615258" y="294899"/>
                  </a:cubicBezTo>
                  <a:cubicBezTo>
                    <a:pt x="572826" y="383298"/>
                    <a:pt x="127295" y="917229"/>
                    <a:pt x="108908" y="939859"/>
                  </a:cubicBezTo>
                  <a:cubicBezTo>
                    <a:pt x="108200" y="941273"/>
                    <a:pt x="48089" y="1000677"/>
                    <a:pt x="6365" y="1056546"/>
                  </a:cubicBezTo>
                  <a:cubicBezTo>
                    <a:pt x="4243" y="1058667"/>
                    <a:pt x="2121" y="1062203"/>
                    <a:pt x="0" y="1065739"/>
                  </a:cubicBezTo>
                  <a:cubicBezTo>
                    <a:pt x="4243" y="1070690"/>
                    <a:pt x="8486" y="1075640"/>
                    <a:pt x="14144" y="107917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7E294D0-AABC-44BF-B931-92E93C29B2EC}"/>
                </a:ext>
              </a:extLst>
            </p:cNvPr>
            <p:cNvSpPr/>
            <p:nvPr/>
          </p:nvSpPr>
          <p:spPr>
            <a:xfrm>
              <a:off x="9267758" y="1211990"/>
              <a:ext cx="2922955" cy="1595386"/>
            </a:xfrm>
            <a:custGeom>
              <a:avLst/>
              <a:gdLst>
                <a:gd name="connsiteX0" fmla="*/ 2888882 w 2922955"/>
                <a:gd name="connsiteY0" fmla="*/ 722004 h 1595386"/>
                <a:gd name="connsiteX1" fmla="*/ 2523264 w 2922955"/>
                <a:gd name="connsiteY1" fmla="*/ 280008 h 1595386"/>
                <a:gd name="connsiteX2" fmla="*/ 1335887 w 2922955"/>
                <a:gd name="connsiteY2" fmla="*/ 2082 h 1595386"/>
                <a:gd name="connsiteX3" fmla="*/ 671126 w 2922955"/>
                <a:gd name="connsiteY3" fmla="*/ 195852 h 1595386"/>
                <a:gd name="connsiteX4" fmla="*/ 98300 w 2922955"/>
                <a:gd name="connsiteY4" fmla="*/ 642091 h 1595386"/>
                <a:gd name="connsiteX5" fmla="*/ 0 w 2922955"/>
                <a:gd name="connsiteY5" fmla="*/ 734026 h 1595386"/>
                <a:gd name="connsiteX6" fmla="*/ 559389 w 2922955"/>
                <a:gd name="connsiteY6" fmla="*/ 863442 h 1595386"/>
                <a:gd name="connsiteX7" fmla="*/ 967440 w 2922955"/>
                <a:gd name="connsiteY7" fmla="*/ 732612 h 1595386"/>
                <a:gd name="connsiteX8" fmla="*/ 968147 w 2922955"/>
                <a:gd name="connsiteY8" fmla="*/ 732612 h 1595386"/>
                <a:gd name="connsiteX9" fmla="*/ 1057253 w 2922955"/>
                <a:gd name="connsiteY9" fmla="*/ 813939 h 1595386"/>
                <a:gd name="connsiteX10" fmla="*/ 1026136 w 2922955"/>
                <a:gd name="connsiteY10" fmla="*/ 1045898 h 1595386"/>
                <a:gd name="connsiteX11" fmla="*/ 1024722 w 2922955"/>
                <a:gd name="connsiteY11" fmla="*/ 1050141 h 1595386"/>
                <a:gd name="connsiteX12" fmla="*/ 1884668 w 2922955"/>
                <a:gd name="connsiteY12" fmla="*/ 1595386 h 1595386"/>
                <a:gd name="connsiteX13" fmla="*/ 2581960 w 2922955"/>
                <a:gd name="connsiteY13" fmla="*/ 1103888 h 1595386"/>
                <a:gd name="connsiteX14" fmla="*/ 2888882 w 2922955"/>
                <a:gd name="connsiteY14" fmla="*/ 722004 h 159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2955" h="1595386">
                  <a:moveTo>
                    <a:pt x="2888882" y="722004"/>
                  </a:moveTo>
                  <a:cubicBezTo>
                    <a:pt x="2853522" y="565714"/>
                    <a:pt x="2592568" y="325976"/>
                    <a:pt x="2523264" y="280008"/>
                  </a:cubicBezTo>
                  <a:cubicBezTo>
                    <a:pt x="2195833" y="63607"/>
                    <a:pt x="1640687" y="-14184"/>
                    <a:pt x="1335887" y="2082"/>
                  </a:cubicBezTo>
                  <a:cubicBezTo>
                    <a:pt x="1108170" y="14104"/>
                    <a:pt x="805493" y="94724"/>
                    <a:pt x="671126" y="195852"/>
                  </a:cubicBezTo>
                  <a:cubicBezTo>
                    <a:pt x="536759" y="296981"/>
                    <a:pt x="250346" y="499238"/>
                    <a:pt x="98300" y="642091"/>
                  </a:cubicBezTo>
                  <a:cubicBezTo>
                    <a:pt x="68597" y="669671"/>
                    <a:pt x="35360" y="701495"/>
                    <a:pt x="0" y="734026"/>
                  </a:cubicBezTo>
                  <a:cubicBezTo>
                    <a:pt x="85570" y="744634"/>
                    <a:pt x="492206" y="799795"/>
                    <a:pt x="559389" y="863442"/>
                  </a:cubicBezTo>
                  <a:cubicBezTo>
                    <a:pt x="652031" y="777872"/>
                    <a:pt x="796299" y="688058"/>
                    <a:pt x="967440" y="732612"/>
                  </a:cubicBezTo>
                  <a:lnTo>
                    <a:pt x="968147" y="732612"/>
                  </a:lnTo>
                  <a:cubicBezTo>
                    <a:pt x="1011992" y="749584"/>
                    <a:pt x="1041695" y="777165"/>
                    <a:pt x="1057253" y="813939"/>
                  </a:cubicBezTo>
                  <a:cubicBezTo>
                    <a:pt x="1091906" y="896680"/>
                    <a:pt x="1044523" y="1004881"/>
                    <a:pt x="1026136" y="1045898"/>
                  </a:cubicBezTo>
                  <a:cubicBezTo>
                    <a:pt x="1025429" y="1047312"/>
                    <a:pt x="1024722" y="1048727"/>
                    <a:pt x="1024722" y="1050141"/>
                  </a:cubicBezTo>
                  <a:cubicBezTo>
                    <a:pt x="1510563" y="1226939"/>
                    <a:pt x="1792733" y="1476578"/>
                    <a:pt x="1884668" y="1595386"/>
                  </a:cubicBezTo>
                  <a:cubicBezTo>
                    <a:pt x="2068538" y="1384643"/>
                    <a:pt x="2355658" y="1155513"/>
                    <a:pt x="2581960" y="1103888"/>
                  </a:cubicBezTo>
                  <a:cubicBezTo>
                    <a:pt x="3009105" y="1004881"/>
                    <a:pt x="2930606" y="906581"/>
                    <a:pt x="2888882" y="722004"/>
                  </a:cubicBezTo>
                  <a:close/>
                </a:path>
              </a:pathLst>
            </a:custGeom>
            <a:solidFill>
              <a:schemeClr val="accent5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34A1B24-026B-4C86-A1A6-DAF05C52EA44}"/>
                </a:ext>
              </a:extLst>
            </p:cNvPr>
            <p:cNvSpPr/>
            <p:nvPr/>
          </p:nvSpPr>
          <p:spPr>
            <a:xfrm>
              <a:off x="9012462" y="3829270"/>
              <a:ext cx="7071" cy="2828"/>
            </a:xfrm>
            <a:custGeom>
              <a:avLst/>
              <a:gdLst>
                <a:gd name="connsiteX0" fmla="*/ 0 w 7071"/>
                <a:gd name="connsiteY0" fmla="*/ 1414 h 2828"/>
                <a:gd name="connsiteX1" fmla="*/ 7072 w 7071"/>
                <a:gd name="connsiteY1" fmla="*/ 2829 h 2828"/>
                <a:gd name="connsiteX2" fmla="*/ 707 w 7071"/>
                <a:gd name="connsiteY2" fmla="*/ 0 h 2828"/>
                <a:gd name="connsiteX3" fmla="*/ 0 w 7071"/>
                <a:gd name="connsiteY3" fmla="*/ 1414 h 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1" h="2828">
                  <a:moveTo>
                    <a:pt x="0" y="1414"/>
                  </a:moveTo>
                  <a:lnTo>
                    <a:pt x="7072" y="2829"/>
                  </a:lnTo>
                  <a:cubicBezTo>
                    <a:pt x="4950" y="2121"/>
                    <a:pt x="2829" y="707"/>
                    <a:pt x="707" y="0"/>
                  </a:cubicBezTo>
                  <a:cubicBezTo>
                    <a:pt x="0" y="707"/>
                    <a:pt x="0" y="1414"/>
                    <a:pt x="0" y="1414"/>
                  </a:cubicBezTo>
                  <a:close/>
                </a:path>
              </a:pathLst>
            </a:custGeom>
            <a:solidFill>
              <a:srgbClr val="ED1C2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B2BFA7B-2E28-4C79-B559-1D0B0309EE94}"/>
                </a:ext>
              </a:extLst>
            </p:cNvPr>
            <p:cNvSpPr/>
            <p:nvPr/>
          </p:nvSpPr>
          <p:spPr>
            <a:xfrm>
              <a:off x="9233651" y="2347195"/>
              <a:ext cx="817443" cy="889403"/>
            </a:xfrm>
            <a:custGeom>
              <a:avLst/>
              <a:gdLst>
                <a:gd name="connsiteX0" fmla="*/ 676189 w 817443"/>
                <a:gd name="connsiteY0" fmla="*/ 114374 h 889403"/>
                <a:gd name="connsiteX1" fmla="*/ 549977 w 817443"/>
                <a:gd name="connsiteY1" fmla="*/ 559076 h 889403"/>
                <a:gd name="connsiteX2" fmla="*/ 141255 w 817443"/>
                <a:gd name="connsiteY2" fmla="*/ 775029 h 889403"/>
                <a:gd name="connsiteX3" fmla="*/ 267467 w 817443"/>
                <a:gd name="connsiteY3" fmla="*/ 330328 h 889403"/>
                <a:gd name="connsiteX4" fmla="*/ 676189 w 817443"/>
                <a:gd name="connsiteY4" fmla="*/ 114374 h 88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443" h="889403">
                  <a:moveTo>
                    <a:pt x="676189" y="114374"/>
                  </a:moveTo>
                  <a:cubicBezTo>
                    <a:pt x="754202" y="177542"/>
                    <a:pt x="697694" y="376641"/>
                    <a:pt x="549977" y="559076"/>
                  </a:cubicBezTo>
                  <a:cubicBezTo>
                    <a:pt x="402259" y="741511"/>
                    <a:pt x="219268" y="838196"/>
                    <a:pt x="141255" y="775029"/>
                  </a:cubicBezTo>
                  <a:cubicBezTo>
                    <a:pt x="63242" y="711862"/>
                    <a:pt x="119749" y="512762"/>
                    <a:pt x="267467" y="330328"/>
                  </a:cubicBezTo>
                  <a:cubicBezTo>
                    <a:pt x="415185" y="147893"/>
                    <a:pt x="598176" y="51207"/>
                    <a:pt x="676189" y="114374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DC938BF-274F-4644-8F23-CD7AE6676BA0}"/>
              </a:ext>
            </a:extLst>
          </p:cNvPr>
          <p:cNvGrpSpPr/>
          <p:nvPr/>
        </p:nvGrpSpPr>
        <p:grpSpPr>
          <a:xfrm>
            <a:off x="1446765" y="2639280"/>
            <a:ext cx="10061655" cy="2617601"/>
            <a:chOff x="1427713" y="2852132"/>
            <a:chExt cx="10061655" cy="26176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DB454B5-5F77-4C49-9103-B7C97A7995BA}"/>
                </a:ext>
              </a:extLst>
            </p:cNvPr>
            <p:cNvGrpSpPr/>
            <p:nvPr/>
          </p:nvGrpSpPr>
          <p:grpSpPr>
            <a:xfrm>
              <a:off x="1427713" y="2852132"/>
              <a:ext cx="9478349" cy="2617601"/>
              <a:chOff x="2895898" y="2601320"/>
              <a:chExt cx="9478349" cy="2617601"/>
            </a:xfrm>
          </p:grpSpPr>
          <p:sp>
            <p:nvSpPr>
              <p:cNvPr id="109" name="Block Arc 108">
                <a:extLst>
                  <a:ext uri="{FF2B5EF4-FFF2-40B4-BE49-F238E27FC236}">
                    <a16:creationId xmlns:a16="http://schemas.microsoft.com/office/drawing/2014/main" id="{FE8A1025-CBFC-402B-BE6B-AFFE5D4E969B}"/>
                  </a:ext>
                </a:extLst>
              </p:cNvPr>
              <p:cNvSpPr/>
              <p:nvPr/>
            </p:nvSpPr>
            <p:spPr>
              <a:xfrm>
                <a:off x="10539544" y="3374995"/>
                <a:ext cx="1834703" cy="1834703"/>
              </a:xfrm>
              <a:prstGeom prst="blockArc">
                <a:avLst>
                  <a:gd name="adj1" fmla="val 12399071"/>
                  <a:gd name="adj2" fmla="val 16243311"/>
                  <a:gd name="adj3" fmla="val 6643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0" name="Block Arc 109">
                <a:extLst>
                  <a:ext uri="{FF2B5EF4-FFF2-40B4-BE49-F238E27FC236}">
                    <a16:creationId xmlns:a16="http://schemas.microsoft.com/office/drawing/2014/main" id="{5B9948DF-5A0A-4747-B694-A56DACB3FF4D}"/>
                  </a:ext>
                </a:extLst>
              </p:cNvPr>
              <p:cNvSpPr/>
              <p:nvPr/>
            </p:nvSpPr>
            <p:spPr>
              <a:xfrm rot="10800000">
                <a:off x="2895898" y="260132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1" name="Block Arc 110">
                <a:extLst>
                  <a:ext uri="{FF2B5EF4-FFF2-40B4-BE49-F238E27FC236}">
                    <a16:creationId xmlns:a16="http://schemas.microsoft.com/office/drawing/2014/main" id="{E67BDBDC-F19E-406B-B8E2-0E2179EB9E4D}"/>
                  </a:ext>
                </a:extLst>
              </p:cNvPr>
              <p:cNvSpPr/>
              <p:nvPr/>
            </p:nvSpPr>
            <p:spPr>
              <a:xfrm>
                <a:off x="7477560" y="3384218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2" name="Block Arc 111">
                <a:extLst>
                  <a:ext uri="{FF2B5EF4-FFF2-40B4-BE49-F238E27FC236}">
                    <a16:creationId xmlns:a16="http://schemas.microsoft.com/office/drawing/2014/main" id="{330036F1-9DAC-4969-B3EF-83EF2CF63EB1}"/>
                  </a:ext>
                </a:extLst>
              </p:cNvPr>
              <p:cNvSpPr/>
              <p:nvPr/>
            </p:nvSpPr>
            <p:spPr>
              <a:xfrm>
                <a:off x="4416280" y="3384218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3" name="Block Arc 112">
                <a:extLst>
                  <a:ext uri="{FF2B5EF4-FFF2-40B4-BE49-F238E27FC236}">
                    <a16:creationId xmlns:a16="http://schemas.microsoft.com/office/drawing/2014/main" id="{E40E8946-5E4B-4C26-84C5-466244B4392C}"/>
                  </a:ext>
                </a:extLst>
              </p:cNvPr>
              <p:cNvSpPr/>
              <p:nvPr/>
            </p:nvSpPr>
            <p:spPr>
              <a:xfrm rot="10800000">
                <a:off x="5946920" y="260132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4" name="Block Arc 160">
                <a:extLst>
                  <a:ext uri="{FF2B5EF4-FFF2-40B4-BE49-F238E27FC236}">
                    <a16:creationId xmlns:a16="http://schemas.microsoft.com/office/drawing/2014/main" id="{66238CEF-C54D-4BBA-BA3E-140CFFCE07D7}"/>
                  </a:ext>
                </a:extLst>
              </p:cNvPr>
              <p:cNvSpPr/>
              <p:nvPr/>
            </p:nvSpPr>
            <p:spPr>
              <a:xfrm rot="10800000">
                <a:off x="9008904" y="260132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BD60E6-79DF-41AA-859E-722ADC1D512C}"/>
                </a:ext>
              </a:extLst>
            </p:cNvPr>
            <p:cNvSpPr/>
            <p:nvPr/>
          </p:nvSpPr>
          <p:spPr>
            <a:xfrm>
              <a:off x="9988709" y="3625806"/>
              <a:ext cx="1500659" cy="1180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id="{7054A256-8CF5-4768-B0E4-8D3ABDC99DD0}"/>
              </a:ext>
            </a:extLst>
          </p:cNvPr>
          <p:cNvSpPr/>
          <p:nvPr/>
        </p:nvSpPr>
        <p:spPr>
          <a:xfrm>
            <a:off x="5072494" y="3384889"/>
            <a:ext cx="693415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A478EFDC-91F9-4AB0-86AA-EF757AA65B89}"/>
              </a:ext>
            </a:extLst>
          </p:cNvPr>
          <p:cNvSpPr/>
          <p:nvPr/>
        </p:nvSpPr>
        <p:spPr>
          <a:xfrm>
            <a:off x="3543531" y="3869278"/>
            <a:ext cx="693415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F58C1468-307F-4474-A7C3-796841EE438D}"/>
              </a:ext>
            </a:extLst>
          </p:cNvPr>
          <p:cNvSpPr/>
          <p:nvPr/>
        </p:nvSpPr>
        <p:spPr>
          <a:xfrm>
            <a:off x="2014570" y="3384889"/>
            <a:ext cx="693415" cy="6934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2E9AEEA8-BE6A-406B-BB73-D62F6237E8FD}"/>
              </a:ext>
            </a:extLst>
          </p:cNvPr>
          <p:cNvSpPr/>
          <p:nvPr/>
        </p:nvSpPr>
        <p:spPr>
          <a:xfrm>
            <a:off x="6601454" y="3869278"/>
            <a:ext cx="693415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3" name="Teardrop 1">
            <a:extLst>
              <a:ext uri="{FF2B5EF4-FFF2-40B4-BE49-F238E27FC236}">
                <a16:creationId xmlns:a16="http://schemas.microsoft.com/office/drawing/2014/main" id="{C847896E-BD24-44C0-9042-AA9B5E52CAB5}"/>
              </a:ext>
            </a:extLst>
          </p:cNvPr>
          <p:cNvSpPr/>
          <p:nvPr/>
        </p:nvSpPr>
        <p:spPr>
          <a:xfrm rot="18805991">
            <a:off x="8361844" y="3801164"/>
            <a:ext cx="376862" cy="372931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3CC16F6-2648-4181-8CAB-1BB1F3649E3F}"/>
              </a:ext>
            </a:extLst>
          </p:cNvPr>
          <p:cNvGrpSpPr/>
          <p:nvPr/>
        </p:nvGrpSpPr>
        <p:grpSpPr>
          <a:xfrm>
            <a:off x="2975269" y="5083947"/>
            <a:ext cx="1819679" cy="530163"/>
            <a:chOff x="1985513" y="4307149"/>
            <a:chExt cx="2380861" cy="530163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EEB58CBD-4473-4574-81DE-4FD1A4834E64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4DA463E9-971E-4FD9-8048-9902F6E5202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0E6A521-D88B-4C25-99C7-9DB91CCE7A6F}"/>
              </a:ext>
            </a:extLst>
          </p:cNvPr>
          <p:cNvGrpSpPr/>
          <p:nvPr/>
        </p:nvGrpSpPr>
        <p:grpSpPr>
          <a:xfrm>
            <a:off x="329186" y="1299579"/>
            <a:ext cx="3340607" cy="389109"/>
            <a:chOff x="1985513" y="4307147"/>
            <a:chExt cx="2752556" cy="878697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CF4618F2-4883-423B-AE84-8CF62C57CB54}"/>
                </a:ext>
              </a:extLst>
            </p:cNvPr>
            <p:cNvSpPr txBox="1"/>
            <p:nvPr/>
          </p:nvSpPr>
          <p:spPr>
            <a:xfrm>
              <a:off x="2004345" y="4560317"/>
              <a:ext cx="2733724" cy="625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A03AA2BC-49B1-466E-A167-64AEAF6946A3}"/>
                </a:ext>
              </a:extLst>
            </p:cNvPr>
            <p:cNvSpPr txBox="1"/>
            <p:nvPr/>
          </p:nvSpPr>
          <p:spPr>
            <a:xfrm>
              <a:off x="1985513" y="4307147"/>
              <a:ext cx="2380861" cy="625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8" name="TextBox 147">
            <a:extLst>
              <a:ext uri="{FF2B5EF4-FFF2-40B4-BE49-F238E27FC236}">
                <a16:creationId xmlns:a16="http://schemas.microsoft.com/office/drawing/2014/main" id="{FD5A2D58-DFEA-4468-8AB6-33217CB1C083}"/>
              </a:ext>
            </a:extLst>
          </p:cNvPr>
          <p:cNvSpPr txBox="1"/>
          <p:nvPr/>
        </p:nvSpPr>
        <p:spPr>
          <a:xfrm>
            <a:off x="6051411" y="5083946"/>
            <a:ext cx="1819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9979540-F977-4FFD-BB36-D7DCF76C6D3D}"/>
              </a:ext>
            </a:extLst>
          </p:cNvPr>
          <p:cNvGrpSpPr/>
          <p:nvPr/>
        </p:nvGrpSpPr>
        <p:grpSpPr>
          <a:xfrm>
            <a:off x="8554391" y="1731261"/>
            <a:ext cx="1819679" cy="568821"/>
            <a:chOff x="1985513" y="4307146"/>
            <a:chExt cx="2380861" cy="493474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5467797D-35B8-429F-AEBB-297597EAFB8A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240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99D64E58-BB63-4D88-88D0-E95109F22BD8}"/>
                </a:ext>
              </a:extLst>
            </p:cNvPr>
            <p:cNvSpPr txBox="1"/>
            <p:nvPr/>
          </p:nvSpPr>
          <p:spPr>
            <a:xfrm>
              <a:off x="1985513" y="4307146"/>
              <a:ext cx="2380861" cy="240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DDDBAB7-1294-42F9-865E-D800DB7DB1F5}"/>
              </a:ext>
            </a:extLst>
          </p:cNvPr>
          <p:cNvSpPr txBox="1"/>
          <p:nvPr/>
        </p:nvSpPr>
        <p:spPr>
          <a:xfrm>
            <a:off x="1773938" y="1441328"/>
            <a:ext cx="7200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●Programa școlară pentru disciplina istorie, clasa a VIII-a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http://www.ise.ro/wp-content/uploads/2017/01/Istorie.pdf</a:t>
            </a:r>
          </a:p>
          <a:p>
            <a:endParaRPr lang="ro-R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C4F8D1-8EC3-4F1F-83B6-916F0A29E04D}"/>
              </a:ext>
            </a:extLst>
          </p:cNvPr>
          <p:cNvSpPr txBox="1"/>
          <p:nvPr/>
        </p:nvSpPr>
        <p:spPr>
          <a:xfrm>
            <a:off x="1879081" y="2364658"/>
            <a:ext cx="6689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●Suport de curs – Proiectul CRED – Curriculum relevant, educație deschisă pentru toți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https://formare.educred.ro/resurse/CRED_G_M2_suport_curs_Istorie.pdf</a:t>
            </a:r>
          </a:p>
        </p:txBody>
      </p:sp>
    </p:spTree>
    <p:extLst>
      <p:ext uri="{BB962C8B-B14F-4D97-AF65-F5344CB8AC3E}">
        <p14:creationId xmlns:p14="http://schemas.microsoft.com/office/powerpoint/2010/main" val="1891802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969</TotalTime>
  <Words>736</Words>
  <Application>Microsoft Office PowerPoint</Application>
  <PresentationFormat>Widescreen</PresentationFormat>
  <Paragraphs>130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8" baseType="lpstr">
      <vt:lpstr>Fira Sans Extra Condensed Medium</vt:lpstr>
      <vt:lpstr>Calibri</vt:lpstr>
      <vt:lpstr>Wingdings 2</vt:lpstr>
      <vt:lpstr>Times New Roman</vt:lpstr>
      <vt:lpstr>Arial Black</vt:lpstr>
      <vt:lpstr>Roboto</vt:lpstr>
      <vt:lpstr>Calibri Light</vt:lpstr>
      <vt:lpstr>HY중고딕</vt:lpstr>
      <vt:lpstr>Fira Sans</vt:lpstr>
      <vt:lpstr>Arial</vt:lpstr>
      <vt:lpstr>Century Gothic</vt:lpstr>
      <vt:lpstr>돋움</vt:lpstr>
      <vt:lpstr>Gill Sans MT</vt:lpstr>
      <vt:lpstr>Wingdings 3</vt:lpstr>
      <vt:lpstr>Trebuchet MS</vt:lpstr>
      <vt:lpstr>Calisto MT</vt:lpstr>
      <vt:lpstr>맑은 고딕</vt:lpstr>
      <vt:lpstr>Slate</vt:lpstr>
      <vt:lpstr>Wisp</vt:lpstr>
      <vt:lpstr>Gallery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User</cp:lastModifiedBy>
  <cp:revision>97</cp:revision>
  <dcterms:modified xsi:type="dcterms:W3CDTF">2021-01-04T07:49:10Z</dcterms:modified>
</cp:coreProperties>
</file>